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Lst>
  <p:notesMasterIdLst>
    <p:notesMasterId r:id="rId38"/>
  </p:notesMasterIdLst>
  <p:handoutMasterIdLst>
    <p:handoutMasterId r:id="rId39"/>
  </p:handoutMasterIdLst>
  <p:sldIdLst>
    <p:sldId id="256" r:id="rId3"/>
    <p:sldId id="409" r:id="rId4"/>
    <p:sldId id="457" r:id="rId5"/>
    <p:sldId id="423" r:id="rId6"/>
    <p:sldId id="424" r:id="rId7"/>
    <p:sldId id="440" r:id="rId8"/>
    <p:sldId id="431" r:id="rId9"/>
    <p:sldId id="415" r:id="rId10"/>
    <p:sldId id="433" r:id="rId11"/>
    <p:sldId id="425" r:id="rId12"/>
    <p:sldId id="443" r:id="rId13"/>
    <p:sldId id="444" r:id="rId14"/>
    <p:sldId id="445" r:id="rId15"/>
    <p:sldId id="446" r:id="rId16"/>
    <p:sldId id="435" r:id="rId17"/>
    <p:sldId id="434" r:id="rId18"/>
    <p:sldId id="447" r:id="rId19"/>
    <p:sldId id="448" r:id="rId20"/>
    <p:sldId id="449" r:id="rId21"/>
    <p:sldId id="450" r:id="rId22"/>
    <p:sldId id="438" r:id="rId23"/>
    <p:sldId id="451" r:id="rId24"/>
    <p:sldId id="452" r:id="rId25"/>
    <p:sldId id="453" r:id="rId26"/>
    <p:sldId id="454" r:id="rId27"/>
    <p:sldId id="410" r:id="rId28"/>
    <p:sldId id="428" r:id="rId29"/>
    <p:sldId id="458" r:id="rId30"/>
    <p:sldId id="459" r:id="rId31"/>
    <p:sldId id="455" r:id="rId32"/>
    <p:sldId id="442" r:id="rId33"/>
    <p:sldId id="384" r:id="rId34"/>
    <p:sldId id="427" r:id="rId35"/>
    <p:sldId id="456" r:id="rId36"/>
    <p:sldId id="426" r:id="rId3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1B2"/>
    <a:srgbClr val="8F23B3"/>
    <a:srgbClr val="C2C2C2"/>
    <a:srgbClr val="B9F2FF"/>
    <a:srgbClr val="D1F6FF"/>
    <a:srgbClr val="8E90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845" autoAdjust="0"/>
    <p:restoredTop sz="75460" autoAdjust="0"/>
  </p:normalViewPr>
  <p:slideViewPr>
    <p:cSldViewPr>
      <p:cViewPr>
        <p:scale>
          <a:sx n="70" d="100"/>
          <a:sy n="70" d="100"/>
        </p:scale>
        <p:origin x="-1860"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0" d="100"/>
          <a:sy n="70" d="100"/>
        </p:scale>
        <p:origin x="-2766"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D4CF54-75E2-4597-A9CF-E50E2D6F0599}" type="doc">
      <dgm:prSet loTypeId="urn:microsoft.com/office/officeart/2005/8/layout/default#2" loCatId="list" qsTypeId="urn:microsoft.com/office/officeart/2005/8/quickstyle/simple1" qsCatId="simple" csTypeId="urn:microsoft.com/office/officeart/2005/8/colors/accent4_2" csCatId="accent4" phldr="1"/>
      <dgm:spPr/>
      <dgm:t>
        <a:bodyPr/>
        <a:lstStyle/>
        <a:p>
          <a:endParaRPr lang="en-US"/>
        </a:p>
      </dgm:t>
    </dgm:pt>
    <dgm:pt modelId="{12F006D2-3BA0-4A9C-982B-4E49A214FA91}">
      <dgm:prSet phldrT="[Text]"/>
      <dgm:spPr>
        <a:solidFill>
          <a:srgbClr val="0091B2"/>
        </a:solidFill>
      </dgm:spPr>
      <dgm:t>
        <a:bodyPr/>
        <a:lstStyle/>
        <a:p>
          <a:r>
            <a:rPr lang="en-US" dirty="0" smtClean="0"/>
            <a:t>Students </a:t>
          </a:r>
          <a:r>
            <a:rPr lang="en-US" b="1" dirty="0" smtClean="0"/>
            <a:t>solve problems involving the major content </a:t>
          </a:r>
          <a:r>
            <a:rPr lang="en-US" dirty="0" smtClean="0"/>
            <a:t>for their grade level with connections to practices </a:t>
          </a:r>
          <a:endParaRPr lang="en-US" dirty="0"/>
        </a:p>
      </dgm:t>
    </dgm:pt>
    <dgm:pt modelId="{06A5455F-68AF-46AC-B799-597452676ABC}" type="parTrans" cxnId="{429A6601-D979-45AE-89D5-113414AAEA74}">
      <dgm:prSet/>
      <dgm:spPr/>
      <dgm:t>
        <a:bodyPr/>
        <a:lstStyle/>
        <a:p>
          <a:endParaRPr lang="en-US"/>
        </a:p>
      </dgm:t>
    </dgm:pt>
    <dgm:pt modelId="{1763502F-9EFA-466C-BFC2-671FBF7EAC79}" type="sibTrans" cxnId="{429A6601-D979-45AE-89D5-113414AAEA74}">
      <dgm:prSet/>
      <dgm:spPr/>
      <dgm:t>
        <a:bodyPr/>
        <a:lstStyle/>
        <a:p>
          <a:endParaRPr lang="en-US"/>
        </a:p>
      </dgm:t>
    </dgm:pt>
    <dgm:pt modelId="{CCB066A4-5AB9-4464-874C-A5F9207C736D}">
      <dgm:prSet phldrT="[Text]"/>
      <dgm:spPr>
        <a:solidFill>
          <a:srgbClr val="0091B2"/>
        </a:solidFill>
      </dgm:spPr>
      <dgm:t>
        <a:bodyPr/>
        <a:lstStyle/>
        <a:p>
          <a:r>
            <a:rPr lang="en-US" dirty="0" smtClean="0"/>
            <a:t>Student </a:t>
          </a:r>
          <a:r>
            <a:rPr lang="en-US" b="1" dirty="0" smtClean="0"/>
            <a:t>demonstrate fluency </a:t>
          </a:r>
          <a:r>
            <a:rPr lang="en-US" dirty="0" smtClean="0"/>
            <a:t>in areas set forth in the Standards for Content in grades 3-6 </a:t>
          </a:r>
          <a:endParaRPr lang="en-US" dirty="0"/>
        </a:p>
      </dgm:t>
    </dgm:pt>
    <dgm:pt modelId="{C6155003-E058-487C-A592-71121B1FDE72}" type="parTrans" cxnId="{2AA892BB-61BB-4E8F-BD1D-99A05938F887}">
      <dgm:prSet/>
      <dgm:spPr/>
      <dgm:t>
        <a:bodyPr/>
        <a:lstStyle/>
        <a:p>
          <a:endParaRPr lang="en-US"/>
        </a:p>
      </dgm:t>
    </dgm:pt>
    <dgm:pt modelId="{F2C07D09-CF1A-45B6-9E39-FAC8E50DF512}" type="sibTrans" cxnId="{2AA892BB-61BB-4E8F-BD1D-99A05938F887}">
      <dgm:prSet/>
      <dgm:spPr/>
      <dgm:t>
        <a:bodyPr/>
        <a:lstStyle/>
        <a:p>
          <a:endParaRPr lang="en-US"/>
        </a:p>
      </dgm:t>
    </dgm:pt>
    <dgm:pt modelId="{CFA746E0-F2DD-405D-8F4E-494900E083C4}">
      <dgm:prSet/>
      <dgm:spPr>
        <a:solidFill>
          <a:srgbClr val="0091B2"/>
        </a:solidFill>
      </dgm:spPr>
      <dgm:t>
        <a:bodyPr/>
        <a:lstStyle/>
        <a:p>
          <a:r>
            <a:rPr lang="en-US" dirty="0" smtClean="0"/>
            <a:t>Students </a:t>
          </a:r>
          <a:r>
            <a:rPr lang="en-US" b="1" dirty="0" smtClean="0"/>
            <a:t>solve problems involving the additional and supporting content </a:t>
          </a:r>
          <a:r>
            <a:rPr lang="en-US" dirty="0" smtClean="0"/>
            <a:t>for their grade level with connections to practices</a:t>
          </a:r>
          <a:endParaRPr lang="en-US" dirty="0"/>
        </a:p>
      </dgm:t>
    </dgm:pt>
    <dgm:pt modelId="{4E338AFF-D3F7-4D54-927A-A8D4F9363B99}" type="parTrans" cxnId="{F81829F2-F80D-431B-8937-2685EDFDCEAD}">
      <dgm:prSet/>
      <dgm:spPr/>
      <dgm:t>
        <a:bodyPr/>
        <a:lstStyle/>
        <a:p>
          <a:endParaRPr lang="en-US"/>
        </a:p>
      </dgm:t>
    </dgm:pt>
    <dgm:pt modelId="{1DE55D3E-D7C2-4453-9149-C632D513A239}" type="sibTrans" cxnId="{F81829F2-F80D-431B-8937-2685EDFDCEAD}">
      <dgm:prSet/>
      <dgm:spPr/>
      <dgm:t>
        <a:bodyPr/>
        <a:lstStyle/>
        <a:p>
          <a:endParaRPr lang="en-US"/>
        </a:p>
      </dgm:t>
    </dgm:pt>
    <dgm:pt modelId="{5D350C23-D470-484C-B9CA-65E5D7C5DFF3}">
      <dgm:prSet/>
      <dgm:spPr>
        <a:solidFill>
          <a:srgbClr val="0091B2"/>
        </a:solidFill>
      </dgm:spPr>
      <dgm:t>
        <a:bodyPr/>
        <a:lstStyle/>
        <a:p>
          <a:r>
            <a:rPr lang="en-US" dirty="0" smtClean="0"/>
            <a:t>Students </a:t>
          </a:r>
          <a:r>
            <a:rPr lang="en-US" b="1" dirty="0" smtClean="0"/>
            <a:t>express mathematical reasoning </a:t>
          </a:r>
          <a:r>
            <a:rPr lang="en-US" dirty="0" smtClean="0"/>
            <a:t>by constructing mathematical arguments and critiques</a:t>
          </a:r>
          <a:endParaRPr lang="en-US" dirty="0"/>
        </a:p>
      </dgm:t>
    </dgm:pt>
    <dgm:pt modelId="{29FFBEA2-6DA3-45EC-882E-AE2296EC45E6}" type="parTrans" cxnId="{852AA0AF-F77A-488D-920A-A7F715A00B6C}">
      <dgm:prSet/>
      <dgm:spPr/>
      <dgm:t>
        <a:bodyPr/>
        <a:lstStyle/>
        <a:p>
          <a:endParaRPr lang="en-US"/>
        </a:p>
      </dgm:t>
    </dgm:pt>
    <dgm:pt modelId="{5C24766A-066E-45EA-A3EB-B1788D7D9C39}" type="sibTrans" cxnId="{852AA0AF-F77A-488D-920A-A7F715A00B6C}">
      <dgm:prSet/>
      <dgm:spPr/>
      <dgm:t>
        <a:bodyPr/>
        <a:lstStyle/>
        <a:p>
          <a:endParaRPr lang="en-US"/>
        </a:p>
      </dgm:t>
    </dgm:pt>
    <dgm:pt modelId="{3F9146C8-8905-4DAE-B7F6-57E7FEE29CEB}">
      <dgm:prSet/>
      <dgm:spPr>
        <a:solidFill>
          <a:srgbClr val="0091B2"/>
        </a:solidFill>
      </dgm:spPr>
      <dgm:t>
        <a:bodyPr/>
        <a:lstStyle/>
        <a:p>
          <a:r>
            <a:rPr lang="en-US" dirty="0" smtClean="0"/>
            <a:t>Students solve real world problems engaging particularly in the </a:t>
          </a:r>
          <a:r>
            <a:rPr lang="en-US" b="1" dirty="0" smtClean="0"/>
            <a:t>modeling practice </a:t>
          </a:r>
          <a:endParaRPr lang="en-US" dirty="0"/>
        </a:p>
      </dgm:t>
    </dgm:pt>
    <dgm:pt modelId="{8FA5C280-2064-4113-804B-F9DC9E91D3BA}" type="parTrans" cxnId="{0EB1B3FC-F957-4ECB-BDCE-F61B1565A15E}">
      <dgm:prSet/>
      <dgm:spPr/>
      <dgm:t>
        <a:bodyPr/>
        <a:lstStyle/>
        <a:p>
          <a:endParaRPr lang="en-US"/>
        </a:p>
      </dgm:t>
    </dgm:pt>
    <dgm:pt modelId="{12E83429-1D17-43EB-923C-E3379D6BC997}" type="sibTrans" cxnId="{0EB1B3FC-F957-4ECB-BDCE-F61B1565A15E}">
      <dgm:prSet/>
      <dgm:spPr/>
      <dgm:t>
        <a:bodyPr/>
        <a:lstStyle/>
        <a:p>
          <a:endParaRPr lang="en-US"/>
        </a:p>
      </dgm:t>
    </dgm:pt>
    <dgm:pt modelId="{522996B9-A7BC-4852-B66B-F5F772B83EAD}" type="pres">
      <dgm:prSet presAssocID="{34D4CF54-75E2-4597-A9CF-E50E2D6F0599}" presName="diagram" presStyleCnt="0">
        <dgm:presLayoutVars>
          <dgm:dir/>
          <dgm:resizeHandles val="exact"/>
        </dgm:presLayoutVars>
      </dgm:prSet>
      <dgm:spPr/>
      <dgm:t>
        <a:bodyPr/>
        <a:lstStyle/>
        <a:p>
          <a:endParaRPr lang="en-US"/>
        </a:p>
      </dgm:t>
    </dgm:pt>
    <dgm:pt modelId="{52204077-AD1C-488A-82B8-508A405C5D4A}" type="pres">
      <dgm:prSet presAssocID="{12F006D2-3BA0-4A9C-982B-4E49A214FA91}" presName="node" presStyleLbl="node1" presStyleIdx="0" presStyleCnt="5">
        <dgm:presLayoutVars>
          <dgm:bulletEnabled val="1"/>
        </dgm:presLayoutVars>
      </dgm:prSet>
      <dgm:spPr>
        <a:prstGeom prst="roundRect">
          <a:avLst/>
        </a:prstGeom>
      </dgm:spPr>
      <dgm:t>
        <a:bodyPr/>
        <a:lstStyle/>
        <a:p>
          <a:endParaRPr lang="en-US"/>
        </a:p>
      </dgm:t>
    </dgm:pt>
    <dgm:pt modelId="{2D88CC7F-06B7-4AED-88D2-5A76CD246440}" type="pres">
      <dgm:prSet presAssocID="{1763502F-9EFA-466C-BFC2-671FBF7EAC79}" presName="sibTrans" presStyleCnt="0"/>
      <dgm:spPr/>
      <dgm:t>
        <a:bodyPr/>
        <a:lstStyle/>
        <a:p>
          <a:endParaRPr lang="en-US"/>
        </a:p>
      </dgm:t>
    </dgm:pt>
    <dgm:pt modelId="{452E5E17-A990-4817-92CC-DE82978A3461}" type="pres">
      <dgm:prSet presAssocID="{CFA746E0-F2DD-405D-8F4E-494900E083C4}" presName="node" presStyleLbl="node1" presStyleIdx="1" presStyleCnt="5">
        <dgm:presLayoutVars>
          <dgm:bulletEnabled val="1"/>
        </dgm:presLayoutVars>
      </dgm:prSet>
      <dgm:spPr>
        <a:prstGeom prst="roundRect">
          <a:avLst/>
        </a:prstGeom>
      </dgm:spPr>
      <dgm:t>
        <a:bodyPr/>
        <a:lstStyle/>
        <a:p>
          <a:endParaRPr lang="en-US"/>
        </a:p>
      </dgm:t>
    </dgm:pt>
    <dgm:pt modelId="{606B1E66-FF6F-4839-A413-408A7F6C5635}" type="pres">
      <dgm:prSet presAssocID="{1DE55D3E-D7C2-4453-9149-C632D513A239}" presName="sibTrans" presStyleCnt="0"/>
      <dgm:spPr/>
      <dgm:t>
        <a:bodyPr/>
        <a:lstStyle/>
        <a:p>
          <a:endParaRPr lang="en-US"/>
        </a:p>
      </dgm:t>
    </dgm:pt>
    <dgm:pt modelId="{1A3519D2-6CBB-4D1F-82B9-D9F128DC3814}" type="pres">
      <dgm:prSet presAssocID="{5D350C23-D470-484C-B9CA-65E5D7C5DFF3}" presName="node" presStyleLbl="node1" presStyleIdx="2" presStyleCnt="5">
        <dgm:presLayoutVars>
          <dgm:bulletEnabled val="1"/>
        </dgm:presLayoutVars>
      </dgm:prSet>
      <dgm:spPr>
        <a:prstGeom prst="roundRect">
          <a:avLst/>
        </a:prstGeom>
      </dgm:spPr>
      <dgm:t>
        <a:bodyPr/>
        <a:lstStyle/>
        <a:p>
          <a:endParaRPr lang="en-US"/>
        </a:p>
      </dgm:t>
    </dgm:pt>
    <dgm:pt modelId="{A4D4EA33-EE17-4EA9-9580-F8A997133F90}" type="pres">
      <dgm:prSet presAssocID="{5C24766A-066E-45EA-A3EB-B1788D7D9C39}" presName="sibTrans" presStyleCnt="0"/>
      <dgm:spPr/>
      <dgm:t>
        <a:bodyPr/>
        <a:lstStyle/>
        <a:p>
          <a:endParaRPr lang="en-US"/>
        </a:p>
      </dgm:t>
    </dgm:pt>
    <dgm:pt modelId="{2D6823CE-5BBE-4DCD-AF26-1599A54B086F}" type="pres">
      <dgm:prSet presAssocID="{3F9146C8-8905-4DAE-B7F6-57E7FEE29CEB}" presName="node" presStyleLbl="node1" presStyleIdx="3" presStyleCnt="5" custLinFactNeighborY="-6034">
        <dgm:presLayoutVars>
          <dgm:bulletEnabled val="1"/>
        </dgm:presLayoutVars>
      </dgm:prSet>
      <dgm:spPr>
        <a:prstGeom prst="roundRect">
          <a:avLst/>
        </a:prstGeom>
      </dgm:spPr>
      <dgm:t>
        <a:bodyPr/>
        <a:lstStyle/>
        <a:p>
          <a:endParaRPr lang="en-US"/>
        </a:p>
      </dgm:t>
    </dgm:pt>
    <dgm:pt modelId="{4F96C112-4A92-42FE-9290-90A858DE9BDB}" type="pres">
      <dgm:prSet presAssocID="{12E83429-1D17-43EB-923C-E3379D6BC997}" presName="sibTrans" presStyleCnt="0"/>
      <dgm:spPr/>
      <dgm:t>
        <a:bodyPr/>
        <a:lstStyle/>
        <a:p>
          <a:endParaRPr lang="en-US"/>
        </a:p>
      </dgm:t>
    </dgm:pt>
    <dgm:pt modelId="{2A389E56-E9E4-4FD7-981A-B9E5DF18DCCD}" type="pres">
      <dgm:prSet presAssocID="{CCB066A4-5AB9-4464-874C-A5F9207C736D}" presName="node" presStyleLbl="node1" presStyleIdx="4" presStyleCnt="5" custLinFactNeighborY="-6034">
        <dgm:presLayoutVars>
          <dgm:bulletEnabled val="1"/>
        </dgm:presLayoutVars>
      </dgm:prSet>
      <dgm:spPr>
        <a:prstGeom prst="roundRect">
          <a:avLst/>
        </a:prstGeom>
      </dgm:spPr>
      <dgm:t>
        <a:bodyPr/>
        <a:lstStyle/>
        <a:p>
          <a:endParaRPr lang="en-US"/>
        </a:p>
      </dgm:t>
    </dgm:pt>
  </dgm:ptLst>
  <dgm:cxnLst>
    <dgm:cxn modelId="{E7C0A8D5-249B-4CAD-95CE-1417A1D31A6B}" type="presOf" srcId="{12F006D2-3BA0-4A9C-982B-4E49A214FA91}" destId="{52204077-AD1C-488A-82B8-508A405C5D4A}" srcOrd="0" destOrd="0" presId="urn:microsoft.com/office/officeart/2005/8/layout/default#2"/>
    <dgm:cxn modelId="{C66FDD00-05AE-496F-8098-B5273E6551F5}" type="presOf" srcId="{CCB066A4-5AB9-4464-874C-A5F9207C736D}" destId="{2A389E56-E9E4-4FD7-981A-B9E5DF18DCCD}" srcOrd="0" destOrd="0" presId="urn:microsoft.com/office/officeart/2005/8/layout/default#2"/>
    <dgm:cxn modelId="{AA2E388B-A832-4FF6-8147-0341B8937D0F}" type="presOf" srcId="{3F9146C8-8905-4DAE-B7F6-57E7FEE29CEB}" destId="{2D6823CE-5BBE-4DCD-AF26-1599A54B086F}" srcOrd="0" destOrd="0" presId="urn:microsoft.com/office/officeart/2005/8/layout/default#2"/>
    <dgm:cxn modelId="{429A6601-D979-45AE-89D5-113414AAEA74}" srcId="{34D4CF54-75E2-4597-A9CF-E50E2D6F0599}" destId="{12F006D2-3BA0-4A9C-982B-4E49A214FA91}" srcOrd="0" destOrd="0" parTransId="{06A5455F-68AF-46AC-B799-597452676ABC}" sibTransId="{1763502F-9EFA-466C-BFC2-671FBF7EAC79}"/>
    <dgm:cxn modelId="{2AA892BB-61BB-4E8F-BD1D-99A05938F887}" srcId="{34D4CF54-75E2-4597-A9CF-E50E2D6F0599}" destId="{CCB066A4-5AB9-4464-874C-A5F9207C736D}" srcOrd="4" destOrd="0" parTransId="{C6155003-E058-487C-A592-71121B1FDE72}" sibTransId="{F2C07D09-CF1A-45B6-9E39-FAC8E50DF512}"/>
    <dgm:cxn modelId="{0EB1B3FC-F957-4ECB-BDCE-F61B1565A15E}" srcId="{34D4CF54-75E2-4597-A9CF-E50E2D6F0599}" destId="{3F9146C8-8905-4DAE-B7F6-57E7FEE29CEB}" srcOrd="3" destOrd="0" parTransId="{8FA5C280-2064-4113-804B-F9DC9E91D3BA}" sibTransId="{12E83429-1D17-43EB-923C-E3379D6BC997}"/>
    <dgm:cxn modelId="{E67F4069-C789-459E-AAAB-4295C1E3150F}" type="presOf" srcId="{5D350C23-D470-484C-B9CA-65E5D7C5DFF3}" destId="{1A3519D2-6CBB-4D1F-82B9-D9F128DC3814}" srcOrd="0" destOrd="0" presId="urn:microsoft.com/office/officeart/2005/8/layout/default#2"/>
    <dgm:cxn modelId="{E70A717A-F1EE-4813-A3FA-BD9031C5A804}" type="presOf" srcId="{34D4CF54-75E2-4597-A9CF-E50E2D6F0599}" destId="{522996B9-A7BC-4852-B66B-F5F772B83EAD}" srcOrd="0" destOrd="0" presId="urn:microsoft.com/office/officeart/2005/8/layout/default#2"/>
    <dgm:cxn modelId="{852AA0AF-F77A-488D-920A-A7F715A00B6C}" srcId="{34D4CF54-75E2-4597-A9CF-E50E2D6F0599}" destId="{5D350C23-D470-484C-B9CA-65E5D7C5DFF3}" srcOrd="2" destOrd="0" parTransId="{29FFBEA2-6DA3-45EC-882E-AE2296EC45E6}" sibTransId="{5C24766A-066E-45EA-A3EB-B1788D7D9C39}"/>
    <dgm:cxn modelId="{F81829F2-F80D-431B-8937-2685EDFDCEAD}" srcId="{34D4CF54-75E2-4597-A9CF-E50E2D6F0599}" destId="{CFA746E0-F2DD-405D-8F4E-494900E083C4}" srcOrd="1" destOrd="0" parTransId="{4E338AFF-D3F7-4D54-927A-A8D4F9363B99}" sibTransId="{1DE55D3E-D7C2-4453-9149-C632D513A239}"/>
    <dgm:cxn modelId="{80F8FB38-ABF2-42B5-B0AD-525CE5E64D3B}" type="presOf" srcId="{CFA746E0-F2DD-405D-8F4E-494900E083C4}" destId="{452E5E17-A990-4817-92CC-DE82978A3461}" srcOrd="0" destOrd="0" presId="urn:microsoft.com/office/officeart/2005/8/layout/default#2"/>
    <dgm:cxn modelId="{414DD0DA-DDAA-44F6-8D68-313E4BAD8E22}" type="presParOf" srcId="{522996B9-A7BC-4852-B66B-F5F772B83EAD}" destId="{52204077-AD1C-488A-82B8-508A405C5D4A}" srcOrd="0" destOrd="0" presId="urn:microsoft.com/office/officeart/2005/8/layout/default#2"/>
    <dgm:cxn modelId="{EB2F94A5-E8D7-48BD-96BA-1D52BB4049CC}" type="presParOf" srcId="{522996B9-A7BC-4852-B66B-F5F772B83EAD}" destId="{2D88CC7F-06B7-4AED-88D2-5A76CD246440}" srcOrd="1" destOrd="0" presId="urn:microsoft.com/office/officeart/2005/8/layout/default#2"/>
    <dgm:cxn modelId="{0D7B1810-BCDA-4749-BBEB-75879802F498}" type="presParOf" srcId="{522996B9-A7BC-4852-B66B-F5F772B83EAD}" destId="{452E5E17-A990-4817-92CC-DE82978A3461}" srcOrd="2" destOrd="0" presId="urn:microsoft.com/office/officeart/2005/8/layout/default#2"/>
    <dgm:cxn modelId="{620A203B-CB53-4612-81CD-901C563C552C}" type="presParOf" srcId="{522996B9-A7BC-4852-B66B-F5F772B83EAD}" destId="{606B1E66-FF6F-4839-A413-408A7F6C5635}" srcOrd="3" destOrd="0" presId="urn:microsoft.com/office/officeart/2005/8/layout/default#2"/>
    <dgm:cxn modelId="{03193374-16CC-48BC-8EE6-FC9D85B45ECE}" type="presParOf" srcId="{522996B9-A7BC-4852-B66B-F5F772B83EAD}" destId="{1A3519D2-6CBB-4D1F-82B9-D9F128DC3814}" srcOrd="4" destOrd="0" presId="urn:microsoft.com/office/officeart/2005/8/layout/default#2"/>
    <dgm:cxn modelId="{CEFEC214-EEA0-43B8-8A69-C81285DD43E2}" type="presParOf" srcId="{522996B9-A7BC-4852-B66B-F5F772B83EAD}" destId="{A4D4EA33-EE17-4EA9-9580-F8A997133F90}" srcOrd="5" destOrd="0" presId="urn:microsoft.com/office/officeart/2005/8/layout/default#2"/>
    <dgm:cxn modelId="{E1172B99-50E2-4C7A-ACCA-1A3790A25D0C}" type="presParOf" srcId="{522996B9-A7BC-4852-B66B-F5F772B83EAD}" destId="{2D6823CE-5BBE-4DCD-AF26-1599A54B086F}" srcOrd="6" destOrd="0" presId="urn:microsoft.com/office/officeart/2005/8/layout/default#2"/>
    <dgm:cxn modelId="{F021AF21-832E-4BF8-BE5B-A1A469ABF1B6}" type="presParOf" srcId="{522996B9-A7BC-4852-B66B-F5F772B83EAD}" destId="{4F96C112-4A92-42FE-9290-90A858DE9BDB}" srcOrd="7" destOrd="0" presId="urn:microsoft.com/office/officeart/2005/8/layout/default#2"/>
    <dgm:cxn modelId="{25BD00EA-DAD5-415D-8FF1-BE3DC7025B8C}" type="presParOf" srcId="{522996B9-A7BC-4852-B66B-F5F772B83EAD}" destId="{2A389E56-E9E4-4FD7-981A-B9E5DF18DCCD}" srcOrd="8" destOrd="0" presId="urn:microsoft.com/office/officeart/2005/8/layout/defaul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204077-AD1C-488A-82B8-508A405C5D4A}">
      <dsp:nvSpPr>
        <dsp:cNvPr id="0" name=""/>
        <dsp:cNvSpPr/>
      </dsp:nvSpPr>
      <dsp:spPr>
        <a:xfrm>
          <a:off x="0" y="109537"/>
          <a:ext cx="2762250" cy="1657349"/>
        </a:xfrm>
        <a:prstGeom prst="roundRect">
          <a:avLst/>
        </a:prstGeom>
        <a:solidFill>
          <a:srgbClr val="0091B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Students </a:t>
          </a:r>
          <a:r>
            <a:rPr lang="en-US" sz="1900" b="1" kern="1200" dirty="0" smtClean="0"/>
            <a:t>solve problems involving the major content </a:t>
          </a:r>
          <a:r>
            <a:rPr lang="en-US" sz="1900" kern="1200" dirty="0" smtClean="0"/>
            <a:t>for their grade level with connections to practices </a:t>
          </a:r>
          <a:endParaRPr lang="en-US" sz="1900" kern="1200" dirty="0"/>
        </a:p>
      </dsp:txBody>
      <dsp:txXfrm>
        <a:off x="80905" y="190442"/>
        <a:ext cx="2600440" cy="1495539"/>
      </dsp:txXfrm>
    </dsp:sp>
    <dsp:sp modelId="{452E5E17-A990-4817-92CC-DE82978A3461}">
      <dsp:nvSpPr>
        <dsp:cNvPr id="0" name=""/>
        <dsp:cNvSpPr/>
      </dsp:nvSpPr>
      <dsp:spPr>
        <a:xfrm>
          <a:off x="3038474" y="109537"/>
          <a:ext cx="2762250" cy="1657349"/>
        </a:xfrm>
        <a:prstGeom prst="roundRect">
          <a:avLst/>
        </a:prstGeom>
        <a:solidFill>
          <a:srgbClr val="0091B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Students </a:t>
          </a:r>
          <a:r>
            <a:rPr lang="en-US" sz="1900" b="1" kern="1200" dirty="0" smtClean="0"/>
            <a:t>solve problems involving the additional and supporting content </a:t>
          </a:r>
          <a:r>
            <a:rPr lang="en-US" sz="1900" kern="1200" dirty="0" smtClean="0"/>
            <a:t>for their grade level with connections to practices</a:t>
          </a:r>
          <a:endParaRPr lang="en-US" sz="1900" kern="1200" dirty="0"/>
        </a:p>
      </dsp:txBody>
      <dsp:txXfrm>
        <a:off x="3119379" y="190442"/>
        <a:ext cx="2600440" cy="1495539"/>
      </dsp:txXfrm>
    </dsp:sp>
    <dsp:sp modelId="{1A3519D2-6CBB-4D1F-82B9-D9F128DC3814}">
      <dsp:nvSpPr>
        <dsp:cNvPr id="0" name=""/>
        <dsp:cNvSpPr/>
      </dsp:nvSpPr>
      <dsp:spPr>
        <a:xfrm>
          <a:off x="6076950" y="109537"/>
          <a:ext cx="2762250" cy="1657349"/>
        </a:xfrm>
        <a:prstGeom prst="roundRect">
          <a:avLst/>
        </a:prstGeom>
        <a:solidFill>
          <a:srgbClr val="0091B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Students </a:t>
          </a:r>
          <a:r>
            <a:rPr lang="en-US" sz="1900" b="1" kern="1200" dirty="0" smtClean="0"/>
            <a:t>express mathematical reasoning </a:t>
          </a:r>
          <a:r>
            <a:rPr lang="en-US" sz="1900" kern="1200" dirty="0" smtClean="0"/>
            <a:t>by constructing mathematical arguments and critiques</a:t>
          </a:r>
          <a:endParaRPr lang="en-US" sz="1900" kern="1200" dirty="0"/>
        </a:p>
      </dsp:txBody>
      <dsp:txXfrm>
        <a:off x="6157855" y="190442"/>
        <a:ext cx="2600440" cy="1495539"/>
      </dsp:txXfrm>
    </dsp:sp>
    <dsp:sp modelId="{2D6823CE-5BBE-4DCD-AF26-1599A54B086F}">
      <dsp:nvSpPr>
        <dsp:cNvPr id="0" name=""/>
        <dsp:cNvSpPr/>
      </dsp:nvSpPr>
      <dsp:spPr>
        <a:xfrm>
          <a:off x="1519237" y="1943108"/>
          <a:ext cx="2762250" cy="1657349"/>
        </a:xfrm>
        <a:prstGeom prst="roundRect">
          <a:avLst/>
        </a:prstGeom>
        <a:solidFill>
          <a:srgbClr val="0091B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Students solve real world problems engaging particularly in the </a:t>
          </a:r>
          <a:r>
            <a:rPr lang="en-US" sz="1900" b="1" kern="1200" dirty="0" smtClean="0"/>
            <a:t>modeling practice </a:t>
          </a:r>
          <a:endParaRPr lang="en-US" sz="1900" kern="1200" dirty="0"/>
        </a:p>
      </dsp:txBody>
      <dsp:txXfrm>
        <a:off x="1600142" y="2024013"/>
        <a:ext cx="2600440" cy="1495539"/>
      </dsp:txXfrm>
    </dsp:sp>
    <dsp:sp modelId="{2A389E56-E9E4-4FD7-981A-B9E5DF18DCCD}">
      <dsp:nvSpPr>
        <dsp:cNvPr id="0" name=""/>
        <dsp:cNvSpPr/>
      </dsp:nvSpPr>
      <dsp:spPr>
        <a:xfrm>
          <a:off x="4557712" y="1943108"/>
          <a:ext cx="2762250" cy="1657349"/>
        </a:xfrm>
        <a:prstGeom prst="roundRect">
          <a:avLst/>
        </a:prstGeom>
        <a:solidFill>
          <a:srgbClr val="0091B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Student </a:t>
          </a:r>
          <a:r>
            <a:rPr lang="en-US" sz="1900" b="1" kern="1200" dirty="0" smtClean="0"/>
            <a:t>demonstrate fluency </a:t>
          </a:r>
          <a:r>
            <a:rPr lang="en-US" sz="1900" kern="1200" dirty="0" smtClean="0"/>
            <a:t>in areas set forth in the Standards for Content in grades 3-6 </a:t>
          </a:r>
          <a:endParaRPr lang="en-US" sz="1900" kern="1200" dirty="0"/>
        </a:p>
      </dsp:txBody>
      <dsp:txXfrm>
        <a:off x="4638617" y="2024013"/>
        <a:ext cx="2600440" cy="1495539"/>
      </dsp:txXfrm>
    </dsp:sp>
  </dsp:spTree>
</dsp:drawing>
</file>

<file path=ppt/diagrams/layout1.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2777BC68-C460-4B34-AFD7-B9027B0504C7}" type="datetimeFigureOut">
              <a:rPr lang="en-US" smtClean="0"/>
              <a:pPr/>
              <a:t>4/24/2012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3500616-59A6-425A-A392-A24B6510BD61}" type="slidenum">
              <a:rPr lang="en-US" smtClean="0"/>
              <a:pPr/>
              <a:t>‹#›</a:t>
            </a:fld>
            <a:endParaRPr lang="en-US"/>
          </a:p>
        </p:txBody>
      </p:sp>
    </p:spTree>
    <p:extLst>
      <p:ext uri="{BB962C8B-B14F-4D97-AF65-F5344CB8AC3E}">
        <p14:creationId xmlns:p14="http://schemas.microsoft.com/office/powerpoint/2010/main" val="30771551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6D56283-6016-43A4-96D7-CE16B338513C}" type="datetimeFigureOut">
              <a:rPr lang="en-US" smtClean="0"/>
              <a:pPr/>
              <a:t>4/24/2012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9B1C21B-5D40-4303-A0FF-A967A5E5CDAC}" type="slidenum">
              <a:rPr lang="en-US" smtClean="0"/>
              <a:pPr/>
              <a:t>‹#›</a:t>
            </a:fld>
            <a:endParaRPr lang="en-US"/>
          </a:p>
        </p:txBody>
      </p:sp>
    </p:spTree>
    <p:extLst>
      <p:ext uri="{BB962C8B-B14F-4D97-AF65-F5344CB8AC3E}">
        <p14:creationId xmlns:p14="http://schemas.microsoft.com/office/powerpoint/2010/main" val="3050783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smtClean="0"/>
              <a:t>Doug Sovde, Director,</a:t>
            </a:r>
            <a:r>
              <a:rPr lang="en-US" sz="2000" baseline="0" dirty="0" smtClean="0"/>
              <a:t> PARCC Instructional Supports and Educator Engagement</a:t>
            </a:r>
          </a:p>
          <a:p>
            <a:r>
              <a:rPr lang="en-US" sz="2000" baseline="0" dirty="0" smtClean="0"/>
              <a:t>Twianie Roberts, Senior Associate, PARCC Mathematics</a:t>
            </a:r>
            <a:endParaRPr lang="en-US" sz="2000" dirty="0"/>
          </a:p>
        </p:txBody>
      </p:sp>
      <p:sp>
        <p:nvSpPr>
          <p:cNvPr id="4" name="Slide Number Placeholder 3"/>
          <p:cNvSpPr>
            <a:spLocks noGrp="1"/>
          </p:cNvSpPr>
          <p:nvPr>
            <p:ph type="sldNum" sz="quarter" idx="10"/>
          </p:nvPr>
        </p:nvSpPr>
        <p:spPr/>
        <p:txBody>
          <a:bodyPr/>
          <a:lstStyle/>
          <a:p>
            <a:fld id="{39B1C21B-5D40-4303-A0FF-A967A5E5CDAC}"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DDD233-47F8-4194-BBBC-DA81A0313A94}"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B1C21B-5D40-4303-A0FF-A967A5E5CDAC}" type="slidenum">
              <a:rPr lang="en-US" smtClean="0"/>
              <a:pPr/>
              <a:t>11</a:t>
            </a:fld>
            <a:endParaRPr lang="en-US"/>
          </a:p>
        </p:txBody>
      </p:sp>
    </p:spTree>
    <p:extLst>
      <p:ext uri="{BB962C8B-B14F-4D97-AF65-F5344CB8AC3E}">
        <p14:creationId xmlns:p14="http://schemas.microsoft.com/office/powerpoint/2010/main" val="1192959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B1C21B-5D40-4303-A0FF-A967A5E5CDAC}" type="slidenum">
              <a:rPr lang="en-US" smtClean="0"/>
              <a:pPr/>
              <a:t>12</a:t>
            </a:fld>
            <a:endParaRPr lang="en-US"/>
          </a:p>
        </p:txBody>
      </p:sp>
    </p:spTree>
    <p:extLst>
      <p:ext uri="{BB962C8B-B14F-4D97-AF65-F5344CB8AC3E}">
        <p14:creationId xmlns:p14="http://schemas.microsoft.com/office/powerpoint/2010/main" val="12777249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B1C21B-5D40-4303-A0FF-A967A5E5CDAC}" type="slidenum">
              <a:rPr lang="en-US" smtClean="0"/>
              <a:pPr/>
              <a:t>13</a:t>
            </a:fld>
            <a:endParaRPr lang="en-US"/>
          </a:p>
        </p:txBody>
      </p:sp>
    </p:spTree>
    <p:extLst>
      <p:ext uri="{BB962C8B-B14F-4D97-AF65-F5344CB8AC3E}">
        <p14:creationId xmlns:p14="http://schemas.microsoft.com/office/powerpoint/2010/main" val="41345382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B1C21B-5D40-4303-A0FF-A967A5E5CDAC}" type="slidenum">
              <a:rPr lang="en-US" smtClean="0"/>
              <a:pPr/>
              <a:t>14</a:t>
            </a:fld>
            <a:endParaRPr lang="en-US"/>
          </a:p>
        </p:txBody>
      </p:sp>
    </p:spTree>
    <p:extLst>
      <p:ext uri="{BB962C8B-B14F-4D97-AF65-F5344CB8AC3E}">
        <p14:creationId xmlns:p14="http://schemas.microsoft.com/office/powerpoint/2010/main" val="15088238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The Model Content Framework for Mathematics for each grade is written with the expectation that students develop content knowledge, conceptual understanding and expertise with the Standards for Mathematical Practice. A detailed description of all features of the standards would be significantly lengthier and denser. For that reason, the analyses given here are intended to be valuable starting points. The Model Content Frameworks for Mathematics provide guidance for grades 3–8 and high school across a number of areas…</a:t>
            </a:r>
          </a:p>
        </p:txBody>
      </p:sp>
      <p:sp>
        <p:nvSpPr>
          <p:cNvPr id="4" name="Slide Number Placeholder 3"/>
          <p:cNvSpPr>
            <a:spLocks noGrp="1"/>
          </p:cNvSpPr>
          <p:nvPr>
            <p:ph type="sldNum" sz="quarter" idx="10"/>
          </p:nvPr>
        </p:nvSpPr>
        <p:spPr/>
        <p:txBody>
          <a:bodyPr/>
          <a:lstStyle/>
          <a:p>
            <a:fld id="{39B1C21B-5D40-4303-A0FF-A967A5E5CDAC}" type="slidenum">
              <a:rPr lang="en-US" smtClean="0"/>
              <a:pPr/>
              <a:t>15</a:t>
            </a:fld>
            <a:endParaRPr lang="en-US"/>
          </a:p>
        </p:txBody>
      </p:sp>
    </p:spTree>
    <p:extLst>
      <p:ext uri="{BB962C8B-B14F-4D97-AF65-F5344CB8AC3E}">
        <p14:creationId xmlns:p14="http://schemas.microsoft.com/office/powerpoint/2010/main" val="20392354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B1C21B-5D40-4303-A0FF-A967A5E5CDAC}" type="slidenum">
              <a:rPr lang="en-US" smtClean="0"/>
              <a:pPr/>
              <a:t>16</a:t>
            </a:fld>
            <a:endParaRPr lang="en-US"/>
          </a:p>
        </p:txBody>
      </p:sp>
    </p:spTree>
    <p:extLst>
      <p:ext uri="{BB962C8B-B14F-4D97-AF65-F5344CB8AC3E}">
        <p14:creationId xmlns:p14="http://schemas.microsoft.com/office/powerpoint/2010/main" val="28113992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B1C21B-5D40-4303-A0FF-A967A5E5CDAC}" type="slidenum">
              <a:rPr lang="en-US" smtClean="0"/>
              <a:pPr/>
              <a:t>17</a:t>
            </a:fld>
            <a:endParaRPr lang="en-US"/>
          </a:p>
        </p:txBody>
      </p:sp>
    </p:spTree>
    <p:extLst>
      <p:ext uri="{BB962C8B-B14F-4D97-AF65-F5344CB8AC3E}">
        <p14:creationId xmlns:p14="http://schemas.microsoft.com/office/powerpoint/2010/main" val="4346278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B1C21B-5D40-4303-A0FF-A967A5E5CDAC}" type="slidenum">
              <a:rPr lang="en-US" smtClean="0"/>
              <a:pPr/>
              <a:t>18</a:t>
            </a:fld>
            <a:endParaRPr lang="en-US"/>
          </a:p>
        </p:txBody>
      </p:sp>
    </p:spTree>
    <p:extLst>
      <p:ext uri="{BB962C8B-B14F-4D97-AF65-F5344CB8AC3E}">
        <p14:creationId xmlns:p14="http://schemas.microsoft.com/office/powerpoint/2010/main" val="27141301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B1C21B-5D40-4303-A0FF-A967A5E5CDAC}" type="slidenum">
              <a:rPr lang="en-US" smtClean="0"/>
              <a:pPr/>
              <a:t>19</a:t>
            </a:fld>
            <a:endParaRPr lang="en-US"/>
          </a:p>
        </p:txBody>
      </p:sp>
    </p:spTree>
    <p:extLst>
      <p:ext uri="{BB962C8B-B14F-4D97-AF65-F5344CB8AC3E}">
        <p14:creationId xmlns:p14="http://schemas.microsoft.com/office/powerpoint/2010/main" val="2568505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342900" indent="-342900">
              <a:spcBef>
                <a:spcPts val="1800"/>
              </a:spcBef>
              <a:buClr>
                <a:srgbClr val="8F23B3"/>
              </a:buClr>
              <a:buFont typeface="Arial" pitchFamily="34" charset="0"/>
              <a:buChar char="•"/>
            </a:pPr>
            <a:r>
              <a:rPr lang="en-US" sz="2000" dirty="0" smtClean="0"/>
              <a:t>PARCC is an alliance of 24 states</a:t>
            </a:r>
          </a:p>
          <a:p>
            <a:pPr marL="342900" indent="-342900">
              <a:spcBef>
                <a:spcPts val="1800"/>
              </a:spcBef>
              <a:buClr>
                <a:srgbClr val="8F23B3"/>
              </a:buClr>
              <a:buFont typeface="Arial" pitchFamily="34" charset="0"/>
              <a:buChar char="•"/>
            </a:pPr>
            <a:r>
              <a:rPr lang="en-US" sz="2000" dirty="0" smtClean="0"/>
              <a:t>Educating nearly 25 million students</a:t>
            </a:r>
          </a:p>
          <a:p>
            <a:pPr marL="342900" indent="-342900">
              <a:spcBef>
                <a:spcPts val="1800"/>
              </a:spcBef>
              <a:buClr>
                <a:srgbClr val="8F23B3"/>
              </a:buClr>
              <a:buFont typeface="Arial" pitchFamily="34" charset="0"/>
              <a:buChar char="•"/>
            </a:pPr>
            <a:r>
              <a:rPr lang="en-US" sz="2000" dirty="0" smtClean="0"/>
              <a:t>Working together to develop a common set of K-12 assessments in English and math anchored in what it takes to be ready for college and careers. </a:t>
            </a:r>
          </a:p>
          <a:p>
            <a:pPr marL="342900" indent="-342900">
              <a:spcBef>
                <a:spcPts val="1800"/>
              </a:spcBef>
              <a:buClr>
                <a:srgbClr val="8F23B3"/>
              </a:buClr>
              <a:buFont typeface="Arial" pitchFamily="34" charset="0"/>
              <a:buChar char="•"/>
            </a:pPr>
            <a:r>
              <a:rPr lang="en-US" sz="2000" dirty="0" smtClean="0"/>
              <a:t>PARCC is</a:t>
            </a:r>
            <a:r>
              <a:rPr lang="en-US" sz="2000" baseline="0" dirty="0" smtClean="0"/>
              <a:t> led by 16 governing board states (and D.C.) represented in Dark Blue. </a:t>
            </a:r>
          </a:p>
          <a:p>
            <a:pPr marL="342900" indent="-342900">
              <a:spcBef>
                <a:spcPts val="1800"/>
              </a:spcBef>
              <a:buClr>
                <a:srgbClr val="8F23B3"/>
              </a:buClr>
              <a:buFont typeface="Arial" pitchFamily="34" charset="0"/>
              <a:buChar char="•"/>
            </a:pPr>
            <a:r>
              <a:rPr lang="en-US" sz="2000" baseline="0" dirty="0" smtClean="0"/>
              <a:t>CLICK: The chair of the governing board is Mitchell Chester, Education Commissioner of Massachusetts</a:t>
            </a:r>
          </a:p>
          <a:p>
            <a:pPr marL="342900" indent="-342900">
              <a:spcBef>
                <a:spcPts val="1800"/>
              </a:spcBef>
              <a:buClr>
                <a:srgbClr val="8F23B3"/>
              </a:buClr>
              <a:buFont typeface="Arial" pitchFamily="34" charset="0"/>
              <a:buChar char="•"/>
            </a:pPr>
            <a:r>
              <a:rPr lang="en-US" sz="2000" baseline="0" dirty="0" smtClean="0"/>
              <a:t>CLICK: The state of Florida is serving as its fiscal agent. </a:t>
            </a:r>
          </a:p>
          <a:p>
            <a:pPr marL="342900" indent="-342900">
              <a:spcBef>
                <a:spcPts val="1800"/>
              </a:spcBef>
              <a:buClr>
                <a:srgbClr val="8F23B3"/>
              </a:buClr>
              <a:buFont typeface="Arial" pitchFamily="34" charset="0"/>
              <a:buChar char="•"/>
            </a:pPr>
            <a:r>
              <a:rPr lang="en-US" sz="2000" baseline="0" dirty="0" smtClean="0"/>
              <a:t>CLICK: Achieve is the project manager for PARCC.</a:t>
            </a:r>
            <a:endParaRPr lang="en-US" sz="2000" dirty="0" smtClean="0"/>
          </a:p>
        </p:txBody>
      </p:sp>
      <p:sp>
        <p:nvSpPr>
          <p:cNvPr id="4" name="Slide Number Placeholder 3"/>
          <p:cNvSpPr>
            <a:spLocks noGrp="1"/>
          </p:cNvSpPr>
          <p:nvPr>
            <p:ph type="sldNum" sz="quarter" idx="10"/>
          </p:nvPr>
        </p:nvSpPr>
        <p:spPr/>
        <p:txBody>
          <a:bodyPr/>
          <a:lstStyle/>
          <a:p>
            <a:fld id="{48DDD233-47F8-4194-BBBC-DA81A0313A94}"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B1C21B-5D40-4303-A0FF-A967A5E5CDAC}" type="slidenum">
              <a:rPr lang="en-US" smtClean="0"/>
              <a:pPr/>
              <a:t>20</a:t>
            </a:fld>
            <a:endParaRPr lang="en-US"/>
          </a:p>
        </p:txBody>
      </p:sp>
    </p:spTree>
    <p:extLst>
      <p:ext uri="{BB962C8B-B14F-4D97-AF65-F5344CB8AC3E}">
        <p14:creationId xmlns:p14="http://schemas.microsoft.com/office/powerpoint/2010/main" val="27496313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B1C21B-5D40-4303-A0FF-A967A5E5CDAC}" type="slidenum">
              <a:rPr lang="en-US" smtClean="0"/>
              <a:pPr/>
              <a:t>21</a:t>
            </a:fld>
            <a:endParaRPr lang="en-US"/>
          </a:p>
        </p:txBody>
      </p:sp>
    </p:spTree>
    <p:extLst>
      <p:ext uri="{BB962C8B-B14F-4D97-AF65-F5344CB8AC3E}">
        <p14:creationId xmlns:p14="http://schemas.microsoft.com/office/powerpoint/2010/main" val="37894477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B1C21B-5D40-4303-A0FF-A967A5E5CDAC}" type="slidenum">
              <a:rPr lang="en-US" smtClean="0"/>
              <a:pPr/>
              <a:t>22</a:t>
            </a:fld>
            <a:endParaRPr lang="en-US"/>
          </a:p>
        </p:txBody>
      </p:sp>
    </p:spTree>
    <p:extLst>
      <p:ext uri="{BB962C8B-B14F-4D97-AF65-F5344CB8AC3E}">
        <p14:creationId xmlns:p14="http://schemas.microsoft.com/office/powerpoint/2010/main" val="14329086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2900" indent="-342900">
              <a:buFont typeface="Arial" pitchFamily="34" charset="0"/>
              <a:buChar char="•"/>
            </a:pPr>
            <a:r>
              <a:rPr lang="en-US" sz="2000" dirty="0" smtClean="0"/>
              <a:t>There are many different ways</a:t>
            </a:r>
            <a:r>
              <a:rPr lang="en-US" sz="2000" baseline="0" dirty="0" smtClean="0"/>
              <a:t> Instructional Leaders in Mathematics can</a:t>
            </a:r>
            <a:r>
              <a:rPr lang="en-US" sz="2000" dirty="0" smtClean="0"/>
              <a:t> use the content frameworks as you begin to implement the standards into their instructional programs.  </a:t>
            </a:r>
          </a:p>
          <a:p>
            <a:endParaRPr lang="en-US" sz="2000" dirty="0" smtClean="0"/>
          </a:p>
          <a:p>
            <a:pPr marL="342900" indent="-342900">
              <a:buFont typeface="Arial" pitchFamily="34" charset="0"/>
              <a:buChar char="•"/>
            </a:pPr>
            <a:r>
              <a:rPr lang="en-US" sz="2000" dirty="0" smtClean="0"/>
              <a:t>An important first step, after reading the standards themselves carefully, would be to read the introductory section of the Content Frameworks.  </a:t>
            </a:r>
          </a:p>
          <a:p>
            <a:endParaRPr lang="en-US" sz="2000" dirty="0"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09" indent="-285734" eaLnBrk="0" hangingPunct="0">
              <a:defRPr>
                <a:solidFill>
                  <a:schemeClr val="tx1"/>
                </a:solidFill>
                <a:latin typeface="Arial" pitchFamily="34" charset="0"/>
                <a:ea typeface="ＭＳ Ｐゴシック" pitchFamily="34" charset="-128"/>
              </a:defRPr>
            </a:lvl2pPr>
            <a:lvl3pPr marL="1142937" indent="-228587" eaLnBrk="0" hangingPunct="0">
              <a:defRPr>
                <a:solidFill>
                  <a:schemeClr val="tx1"/>
                </a:solidFill>
                <a:latin typeface="Arial" pitchFamily="34" charset="0"/>
                <a:ea typeface="ＭＳ Ｐゴシック" pitchFamily="34" charset="-128"/>
              </a:defRPr>
            </a:lvl3pPr>
            <a:lvl4pPr marL="1600111" indent="-228587" eaLnBrk="0" hangingPunct="0">
              <a:defRPr>
                <a:solidFill>
                  <a:schemeClr val="tx1"/>
                </a:solidFill>
                <a:latin typeface="Arial" pitchFamily="34" charset="0"/>
                <a:ea typeface="ＭＳ Ｐゴシック" pitchFamily="34" charset="-128"/>
              </a:defRPr>
            </a:lvl4pPr>
            <a:lvl5pPr marL="2057287" indent="-228587" eaLnBrk="0" hangingPunct="0">
              <a:defRPr>
                <a:solidFill>
                  <a:schemeClr val="tx1"/>
                </a:solidFill>
                <a:latin typeface="Arial" pitchFamily="34" charset="0"/>
                <a:ea typeface="ＭＳ Ｐゴシック" pitchFamily="34" charset="-128"/>
              </a:defRPr>
            </a:lvl5pPr>
            <a:lvl6pPr marL="2514461" indent="-228587"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635" indent="-228587"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8811" indent="-228587"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5985" indent="-228587"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68CF1403-9DFC-453D-9AE2-83D259164DC5}" type="slidenum">
              <a:rPr lang="en-US" smtClean="0">
                <a:latin typeface="Calibri" pitchFamily="34" charset="0"/>
              </a:rPr>
              <a:pPr eaLnBrk="1" hangingPunct="1"/>
              <a:t>23</a:t>
            </a:fld>
            <a:endParaRPr lang="en-US" smtClean="0">
              <a:latin typeface="Calibri"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2900" indent="-342900">
              <a:buFont typeface="Arial" pitchFamily="34" charset="0"/>
              <a:buChar char="•"/>
            </a:pPr>
            <a:r>
              <a:rPr lang="en-US" sz="2000" dirty="0" smtClean="0"/>
              <a:t>As instructional leaders, it’s critical that building administrators understand the standards and how to facilitate dialogue across the school regarding standards implementation.  </a:t>
            </a:r>
          </a:p>
          <a:p>
            <a:pPr marL="342900" indent="-342900">
              <a:buFont typeface="Arial" pitchFamily="34" charset="0"/>
              <a:buChar char="•"/>
            </a:pPr>
            <a:r>
              <a:rPr lang="en-US" sz="2000" dirty="0" smtClean="0"/>
              <a:t>This can be used as a guide</a:t>
            </a:r>
            <a:r>
              <a:rPr lang="en-US" sz="2000" baseline="0" dirty="0" smtClean="0"/>
              <a:t> for you in framing conversations you begin and continue to have with building administrators around standards implementation.</a:t>
            </a:r>
            <a:endParaRPr lang="en-US" sz="2000" dirty="0" smtClean="0"/>
          </a:p>
          <a:p>
            <a:endParaRPr lang="en-US" sz="2000" dirty="0"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09" indent="-285734" eaLnBrk="0" hangingPunct="0">
              <a:defRPr>
                <a:solidFill>
                  <a:schemeClr val="tx1"/>
                </a:solidFill>
                <a:latin typeface="Arial" pitchFamily="34" charset="0"/>
                <a:ea typeface="ＭＳ Ｐゴシック" pitchFamily="34" charset="-128"/>
              </a:defRPr>
            </a:lvl2pPr>
            <a:lvl3pPr marL="1142937" indent="-228587" eaLnBrk="0" hangingPunct="0">
              <a:defRPr>
                <a:solidFill>
                  <a:schemeClr val="tx1"/>
                </a:solidFill>
                <a:latin typeface="Arial" pitchFamily="34" charset="0"/>
                <a:ea typeface="ＭＳ Ｐゴシック" pitchFamily="34" charset="-128"/>
              </a:defRPr>
            </a:lvl3pPr>
            <a:lvl4pPr marL="1600111" indent="-228587" eaLnBrk="0" hangingPunct="0">
              <a:defRPr>
                <a:solidFill>
                  <a:schemeClr val="tx1"/>
                </a:solidFill>
                <a:latin typeface="Arial" pitchFamily="34" charset="0"/>
                <a:ea typeface="ＭＳ Ｐゴシック" pitchFamily="34" charset="-128"/>
              </a:defRPr>
            </a:lvl4pPr>
            <a:lvl5pPr marL="2057287" indent="-228587" eaLnBrk="0" hangingPunct="0">
              <a:defRPr>
                <a:solidFill>
                  <a:schemeClr val="tx1"/>
                </a:solidFill>
                <a:latin typeface="Arial" pitchFamily="34" charset="0"/>
                <a:ea typeface="ＭＳ Ｐゴシック" pitchFamily="34" charset="-128"/>
              </a:defRPr>
            </a:lvl5pPr>
            <a:lvl6pPr marL="2514461" indent="-228587"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635" indent="-228587"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8811" indent="-228587"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5985" indent="-228587"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18BA6E9F-1E99-4910-83A5-0A09ECB32C84}" type="slidenum">
              <a:rPr lang="en-US" smtClean="0">
                <a:latin typeface="Calibri" pitchFamily="34" charset="0"/>
              </a:rPr>
              <a:pPr eaLnBrk="1" hangingPunct="1"/>
              <a:t>24</a:t>
            </a:fld>
            <a:endParaRPr lang="en-US" smtClean="0">
              <a:latin typeface="Calibri"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B1C21B-5D40-4303-A0FF-A967A5E5CDAC}" type="slidenum">
              <a:rPr lang="en-US" smtClean="0"/>
              <a:pPr/>
              <a:t>25</a:t>
            </a:fld>
            <a:endParaRPr lang="en-US"/>
          </a:p>
        </p:txBody>
      </p:sp>
    </p:spTree>
    <p:extLst>
      <p:ext uri="{BB962C8B-B14F-4D97-AF65-F5344CB8AC3E}">
        <p14:creationId xmlns:p14="http://schemas.microsoft.com/office/powerpoint/2010/main" val="13062226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indent="-342900">
              <a:buFont typeface="Arial" pitchFamily="34" charset="0"/>
              <a:buChar char="•"/>
            </a:pPr>
            <a:r>
              <a:rPr lang="en-US" sz="2000" baseline="0" dirty="0" smtClean="0"/>
              <a:t>HS Course Boundaries are in development and are in draft form</a:t>
            </a:r>
          </a:p>
          <a:p>
            <a:pPr marL="342900" indent="-342900">
              <a:buFont typeface="Arial" pitchFamily="34" charset="0"/>
              <a:buChar char="•"/>
            </a:pPr>
            <a:r>
              <a:rPr lang="en-US" sz="2000" baseline="0" dirty="0" smtClean="0"/>
              <a:t>NCSM Board Members are currently reviewing an early draft</a:t>
            </a:r>
          </a:p>
          <a:p>
            <a:pPr marL="342900" indent="-342900">
              <a:buFont typeface="Arial" pitchFamily="34" charset="0"/>
              <a:buChar char="•"/>
            </a:pPr>
            <a:r>
              <a:rPr lang="en-US" sz="2000" baseline="0" dirty="0" smtClean="0"/>
              <a:t>These are embedded in the Model Content Frameworks document that will be out for Public Review in late May/early June</a:t>
            </a:r>
          </a:p>
          <a:p>
            <a:pPr marL="342900" indent="-342900">
              <a:buFont typeface="Arial" pitchFamily="34" charset="0"/>
              <a:buChar char="•"/>
            </a:pPr>
            <a:r>
              <a:rPr lang="en-US" sz="2000" baseline="0" dirty="0" smtClean="0"/>
              <a:t>Encourage to be on the lookout for the public review</a:t>
            </a:r>
          </a:p>
        </p:txBody>
      </p:sp>
      <p:sp>
        <p:nvSpPr>
          <p:cNvPr id="4" name="Slide Number Placeholder 3"/>
          <p:cNvSpPr>
            <a:spLocks noGrp="1"/>
          </p:cNvSpPr>
          <p:nvPr>
            <p:ph type="sldNum" sz="quarter" idx="10"/>
          </p:nvPr>
        </p:nvSpPr>
        <p:spPr/>
        <p:txBody>
          <a:bodyPr/>
          <a:lstStyle/>
          <a:p>
            <a:fld id="{39B1C21B-5D40-4303-A0FF-A967A5E5CDAC}" type="slidenum">
              <a:rPr lang="en-US" smtClean="0"/>
              <a:pPr/>
              <a:t>26</a:t>
            </a:fld>
            <a:endParaRPr lang="en-US"/>
          </a:p>
        </p:txBody>
      </p:sp>
    </p:spTree>
    <p:extLst>
      <p:ext uri="{BB962C8B-B14F-4D97-AF65-F5344CB8AC3E}">
        <p14:creationId xmlns:p14="http://schemas.microsoft.com/office/powerpoint/2010/main" val="18712821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baseline="0" dirty="0" smtClean="0"/>
          </a:p>
          <a:p>
            <a:pPr marL="285750" indent="-285750">
              <a:buFont typeface="Arial" pitchFamily="34" charset="0"/>
              <a:buChar char="•"/>
            </a:pPr>
            <a:r>
              <a:rPr lang="en-US" sz="2000" baseline="0" dirty="0" smtClean="0"/>
              <a:t>As with the 3 – 8 Content Frameworks, the Major, Supporting, and Additional Content is labeled. </a:t>
            </a:r>
          </a:p>
          <a:p>
            <a:pPr marL="285750" indent="-285750">
              <a:buFont typeface="Arial" pitchFamily="34" charset="0"/>
              <a:buChar char="•"/>
            </a:pPr>
            <a:r>
              <a:rPr lang="en-US" sz="2000" baseline="0" dirty="0" smtClean="0"/>
              <a:t>There are a few things that still need to be worked out and are still under discussion, like where to place Probability and Statistics and whether or not to include the plus standards in this document.</a:t>
            </a:r>
            <a:endParaRPr lang="en-US" sz="2000" dirty="0"/>
          </a:p>
        </p:txBody>
      </p:sp>
      <p:sp>
        <p:nvSpPr>
          <p:cNvPr id="4" name="Slide Number Placeholder 3"/>
          <p:cNvSpPr>
            <a:spLocks noGrp="1"/>
          </p:cNvSpPr>
          <p:nvPr>
            <p:ph type="sldNum" sz="quarter" idx="10"/>
          </p:nvPr>
        </p:nvSpPr>
        <p:spPr/>
        <p:txBody>
          <a:bodyPr/>
          <a:lstStyle/>
          <a:p>
            <a:fld id="{39B1C21B-5D40-4303-A0FF-A967A5E5CDAC}" type="slidenum">
              <a:rPr lang="en-US" smtClean="0"/>
              <a:pPr/>
              <a:t>27</a:t>
            </a:fld>
            <a:endParaRPr lang="en-US"/>
          </a:p>
        </p:txBody>
      </p:sp>
    </p:spTree>
    <p:extLst>
      <p:ext uri="{BB962C8B-B14F-4D97-AF65-F5344CB8AC3E}">
        <p14:creationId xmlns:p14="http://schemas.microsoft.com/office/powerpoint/2010/main" val="31093702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B1C21B-5D40-4303-A0FF-A967A5E5CDAC}" type="slidenum">
              <a:rPr lang="en-US" smtClean="0"/>
              <a:pPr/>
              <a:t>28</a:t>
            </a:fld>
            <a:endParaRPr lang="en-US"/>
          </a:p>
        </p:txBody>
      </p:sp>
    </p:spTree>
    <p:extLst>
      <p:ext uri="{BB962C8B-B14F-4D97-AF65-F5344CB8AC3E}">
        <p14:creationId xmlns:p14="http://schemas.microsoft.com/office/powerpoint/2010/main" val="37878344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B1C21B-5D40-4303-A0FF-A967A5E5CDAC}" type="slidenum">
              <a:rPr lang="en-US" smtClean="0"/>
              <a:pPr/>
              <a:t>29</a:t>
            </a:fld>
            <a:endParaRPr lang="en-US"/>
          </a:p>
        </p:txBody>
      </p:sp>
    </p:spTree>
    <p:extLst>
      <p:ext uri="{BB962C8B-B14F-4D97-AF65-F5344CB8AC3E}">
        <p14:creationId xmlns:p14="http://schemas.microsoft.com/office/powerpoint/2010/main" val="1416717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7500" lnSpcReduction="20000"/>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dirty="0" smtClean="0"/>
              <a:t>The system includes a suite of assessments and tools that, taken together, provide a more complete picture of student mastery of standards and progress throughout the year than is currently available on state assessments.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The PARCC assessment system will:</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dirty="0" smtClean="0"/>
              <a:t>Reflect the sophisticated knowledge and skills found in the English and math Common Core State Standards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dirty="0" smtClean="0"/>
              <a:t>Include a mix of item types (e.g., short answer, richer multiple choice, longer open response, performance-based)</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dirty="0" smtClean="0"/>
              <a:t>Make significant use of technology</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dirty="0" smtClean="0"/>
              <a:t>Include testing at key points throughout the year to give teachers, parents and students better information about whether students are on track or need additional support in particular areas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Diagnostic Assessments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dirty="0" smtClean="0"/>
              <a:t>The diagnostic assessment in math will help educators understand the extent to which students have mastered the key ideas in mathematics ("highlighted domains") in order to pinpoint areas needing improvement or identify areas in which students are excelling. In addition, it will provide greater detail about students who are above and below grade level so teachers can individualize instruction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Timeline: Expected Summer/Fall 2014</a:t>
            </a:r>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26" charset="-128"/>
              </a:defRPr>
            </a:lvl1pPr>
            <a:lvl2pPr marL="742950" indent="-285750" eaLnBrk="0" hangingPunct="0">
              <a:defRPr>
                <a:solidFill>
                  <a:schemeClr val="tx1"/>
                </a:solidFill>
                <a:latin typeface="Arial" charset="0"/>
                <a:ea typeface="ＭＳ Ｐゴシック" pitchFamily="26" charset="-128"/>
              </a:defRPr>
            </a:lvl2pPr>
            <a:lvl3pPr marL="1143000" indent="-228600" eaLnBrk="0" hangingPunct="0">
              <a:defRPr>
                <a:solidFill>
                  <a:schemeClr val="tx1"/>
                </a:solidFill>
                <a:latin typeface="Arial" charset="0"/>
                <a:ea typeface="ＭＳ Ｐゴシック" pitchFamily="26" charset="-128"/>
              </a:defRPr>
            </a:lvl3pPr>
            <a:lvl4pPr marL="1600200" indent="-228600" eaLnBrk="0" hangingPunct="0">
              <a:defRPr>
                <a:solidFill>
                  <a:schemeClr val="tx1"/>
                </a:solidFill>
                <a:latin typeface="Arial" charset="0"/>
                <a:ea typeface="ＭＳ Ｐゴシック" pitchFamily="26" charset="-128"/>
              </a:defRPr>
            </a:lvl4pPr>
            <a:lvl5pPr marL="2057400" indent="-228600" eaLnBrk="0" hangingPunct="0">
              <a:defRPr>
                <a:solidFill>
                  <a:schemeClr val="tx1"/>
                </a:solidFill>
                <a:latin typeface="Arial" charset="0"/>
                <a:ea typeface="ＭＳ Ｐゴシック" pitchFamily="26"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26"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26"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26"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26" charset="-128"/>
              </a:defRPr>
            </a:lvl9pPr>
          </a:lstStyle>
          <a:p>
            <a:pPr eaLnBrk="1" hangingPunct="1"/>
            <a:fld id="{0FD7483B-3211-41A6-B308-1CE06A39C0B7}" type="slidenum">
              <a:rPr lang="en-US">
                <a:latin typeface="Calibri" pitchFamily="26" charset="0"/>
              </a:rPr>
              <a:pPr eaLnBrk="1" hangingPunct="1"/>
              <a:t>3</a:t>
            </a:fld>
            <a:endParaRPr lang="en-US" dirty="0">
              <a:latin typeface="Calibri" pitchFamily="26"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B1C21B-5D40-4303-A0FF-A967A5E5CDAC}" type="slidenum">
              <a:rPr lang="en-US" smtClean="0"/>
              <a:pPr/>
              <a:t>30</a:t>
            </a:fld>
            <a:endParaRPr lang="en-US"/>
          </a:p>
        </p:txBody>
      </p:sp>
    </p:spTree>
    <p:extLst>
      <p:ext uri="{BB962C8B-B14F-4D97-AF65-F5344CB8AC3E}">
        <p14:creationId xmlns:p14="http://schemas.microsoft.com/office/powerpoint/2010/main" val="29004008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DDD233-47F8-4194-BBBC-DA81A0313A94}"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r>
              <a:rPr lang="en-US" sz="2400" dirty="0" smtClean="0"/>
              <a:t>Prototype</a:t>
            </a:r>
            <a:r>
              <a:rPr lang="en-US" sz="2400" baseline="0" dirty="0" smtClean="0"/>
              <a:t> Items Update:</a:t>
            </a:r>
          </a:p>
          <a:p>
            <a:pPr marL="285750" indent="-285750">
              <a:buFont typeface="Arial" pitchFamily="34" charset="0"/>
              <a:buChar char="•"/>
            </a:pPr>
            <a:r>
              <a:rPr lang="en-US" sz="2400" baseline="0" dirty="0" smtClean="0"/>
              <a:t>Work with the Dana Center to develop innovative items that can be release to the public and to the item development vendors</a:t>
            </a:r>
          </a:p>
          <a:p>
            <a:pPr marL="285750" indent="-285750">
              <a:buFont typeface="Arial" pitchFamily="34" charset="0"/>
              <a:buChar char="•"/>
            </a:pPr>
            <a:r>
              <a:rPr lang="en-US" sz="2400" baseline="0" dirty="0" smtClean="0"/>
              <a:t>Round 1 items are currently being field-tested through the Dana Center</a:t>
            </a:r>
          </a:p>
          <a:p>
            <a:pPr marL="285750" indent="-285750">
              <a:buFont typeface="Arial" pitchFamily="34" charset="0"/>
              <a:buChar char="•"/>
            </a:pPr>
            <a:r>
              <a:rPr lang="en-US" sz="2400" baseline="0" dirty="0" smtClean="0"/>
              <a:t>Work in progress and we continue to define and refine what it means to have innovative items</a:t>
            </a:r>
          </a:p>
          <a:p>
            <a:pPr marL="285750" indent="-285750">
              <a:buFont typeface="Arial" pitchFamily="34" charset="0"/>
              <a:buChar char="•"/>
            </a:pPr>
            <a:r>
              <a:rPr lang="en-US" sz="2400" baseline="0" dirty="0" smtClean="0"/>
              <a:t>Round 2 development is beginning now and the Dana Center is using what they learned from round 1 to inform development for round 2</a:t>
            </a:r>
          </a:p>
          <a:p>
            <a:endParaRPr lang="en-US" sz="2400" baseline="0" dirty="0" smtClean="0"/>
          </a:p>
          <a:p>
            <a:r>
              <a:rPr lang="en-US" sz="2400" baseline="0" dirty="0" smtClean="0"/>
              <a:t>June Public Release:  </a:t>
            </a:r>
          </a:p>
          <a:p>
            <a:pPr marL="285750" indent="-285750">
              <a:buFont typeface="Arial" pitchFamily="34" charset="0"/>
              <a:buChar char="•"/>
            </a:pPr>
            <a:r>
              <a:rPr lang="en-US" sz="2400" baseline="0" dirty="0" smtClean="0"/>
              <a:t>PARCC will be releasing some sample items mid to late June</a:t>
            </a:r>
          </a:p>
          <a:p>
            <a:pPr marL="285750" indent="-285750">
              <a:buFont typeface="Arial" pitchFamily="34" charset="0"/>
              <a:buChar char="•"/>
            </a:pPr>
            <a:r>
              <a:rPr lang="en-US" sz="2400" baseline="0" dirty="0" smtClean="0"/>
              <a:t>Items will show a variety of assessment shifts and content shifts</a:t>
            </a:r>
          </a:p>
          <a:p>
            <a:pPr marL="285750" indent="-285750">
              <a:buFont typeface="Arial" pitchFamily="34" charset="0"/>
              <a:buChar char="•"/>
            </a:pPr>
            <a:r>
              <a:rPr lang="en-US" sz="2400" baseline="0" dirty="0" smtClean="0"/>
              <a:t>Initial release will be static, therefore we will not be able to show technology-enhanced items</a:t>
            </a:r>
          </a:p>
          <a:p>
            <a:pPr marL="285750" indent="-285750">
              <a:buFont typeface="Arial" pitchFamily="34" charset="0"/>
              <a:buChar char="•"/>
            </a:pPr>
            <a:r>
              <a:rPr lang="en-US" sz="2400" baseline="0" dirty="0" smtClean="0"/>
              <a:t>Technology-enhanced items will come in a later release</a:t>
            </a:r>
          </a:p>
          <a:p>
            <a:pPr marL="285750" indent="-285750">
              <a:buFont typeface="Arial" pitchFamily="34" charset="0"/>
              <a:buChar char="•"/>
            </a:pPr>
            <a:r>
              <a:rPr lang="en-US" sz="2400" baseline="0" dirty="0" smtClean="0"/>
              <a:t>Will be welcoming public comment on these items to help inform future item development</a:t>
            </a:r>
          </a:p>
          <a:p>
            <a:endParaRPr lang="en-US" sz="1600" baseline="0" dirty="0" smtClean="0"/>
          </a:p>
          <a:p>
            <a:endParaRPr lang="en-US" sz="1600" dirty="0"/>
          </a:p>
        </p:txBody>
      </p:sp>
      <p:sp>
        <p:nvSpPr>
          <p:cNvPr id="4" name="Slide Number Placeholder 3"/>
          <p:cNvSpPr>
            <a:spLocks noGrp="1"/>
          </p:cNvSpPr>
          <p:nvPr>
            <p:ph type="sldNum" sz="quarter" idx="10"/>
          </p:nvPr>
        </p:nvSpPr>
        <p:spPr/>
        <p:txBody>
          <a:bodyPr/>
          <a:lstStyle/>
          <a:p>
            <a:fld id="{39B1C21B-5D40-4303-A0FF-A967A5E5CDAC}" type="slidenum">
              <a:rPr lang="en-US" smtClean="0"/>
              <a:pPr/>
              <a:t>32</a:t>
            </a:fld>
            <a:endParaRPr lang="en-US"/>
          </a:p>
        </p:txBody>
      </p:sp>
    </p:spTree>
    <p:extLst>
      <p:ext uri="{BB962C8B-B14F-4D97-AF65-F5344CB8AC3E}">
        <p14:creationId xmlns:p14="http://schemas.microsoft.com/office/powerpoint/2010/main" val="18712821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indent="-285750">
              <a:buFont typeface="Arial" pitchFamily="34" charset="0"/>
              <a:buChar char="•"/>
            </a:pPr>
            <a:r>
              <a:rPr lang="en-US" sz="2000" dirty="0" smtClean="0"/>
              <a:t>Very</a:t>
            </a:r>
            <a:r>
              <a:rPr lang="en-US" sz="2000" baseline="0" dirty="0" smtClean="0"/>
              <a:t> high level </a:t>
            </a:r>
            <a:r>
              <a:rPr lang="en-US" sz="2000" dirty="0" smtClean="0"/>
              <a:t>Assessment Blueprints were included in the Item Development ITN</a:t>
            </a:r>
          </a:p>
          <a:p>
            <a:pPr marL="285750" indent="-285750">
              <a:buFont typeface="Arial" pitchFamily="34" charset="0"/>
              <a:buChar char="•"/>
            </a:pPr>
            <a:r>
              <a:rPr lang="en-US" sz="2000" dirty="0" smtClean="0"/>
              <a:t>More detailed assessment blueprints are in the process of being developed</a:t>
            </a:r>
            <a:r>
              <a:rPr lang="en-US" sz="2000" baseline="0" dirty="0" smtClean="0"/>
              <a:t> now</a:t>
            </a:r>
            <a:endParaRPr lang="en-US" sz="2000" dirty="0" smtClean="0"/>
          </a:p>
          <a:p>
            <a:pPr marL="285750" indent="-285750">
              <a:buFont typeface="Arial" pitchFamily="34" charset="0"/>
              <a:buChar char="•"/>
            </a:pPr>
            <a:r>
              <a:rPr lang="en-US" sz="2000" dirty="0" smtClean="0"/>
              <a:t>Kick-off meeting scheduled for mid</a:t>
            </a:r>
            <a:r>
              <a:rPr lang="en-US" sz="2000" baseline="0" dirty="0" smtClean="0"/>
              <a:t>-June.  This will include item development vendors, achieve staff, and a core leadership team from states.</a:t>
            </a:r>
          </a:p>
          <a:p>
            <a:pPr marL="285750" indent="-285750">
              <a:buFont typeface="Arial" pitchFamily="34" charset="0"/>
              <a:buChar char="•"/>
            </a:pPr>
            <a:r>
              <a:rPr lang="en-US" sz="2000" baseline="0" dirty="0" smtClean="0"/>
              <a:t>State Core Leadership Team have been (or are in the process of) being identified in each PARCC state.  The state core leadership team will have a large role in reviewing assessment items developed by the vendors.</a:t>
            </a:r>
          </a:p>
        </p:txBody>
      </p:sp>
      <p:sp>
        <p:nvSpPr>
          <p:cNvPr id="4" name="Slide Number Placeholder 3"/>
          <p:cNvSpPr>
            <a:spLocks noGrp="1"/>
          </p:cNvSpPr>
          <p:nvPr>
            <p:ph type="sldNum" sz="quarter" idx="10"/>
          </p:nvPr>
        </p:nvSpPr>
        <p:spPr/>
        <p:txBody>
          <a:bodyPr/>
          <a:lstStyle/>
          <a:p>
            <a:fld id="{39B1C21B-5D40-4303-A0FF-A967A5E5CDAC}" type="slidenum">
              <a:rPr lang="en-US" smtClean="0"/>
              <a:pPr/>
              <a:t>33</a:t>
            </a:fld>
            <a:endParaRPr lang="en-US"/>
          </a:p>
        </p:txBody>
      </p:sp>
    </p:spTree>
    <p:extLst>
      <p:ext uri="{BB962C8B-B14F-4D97-AF65-F5344CB8AC3E}">
        <p14:creationId xmlns:p14="http://schemas.microsoft.com/office/powerpoint/2010/main" val="18712821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B1C21B-5D40-4303-A0FF-A967A5E5CDAC}" type="slidenum">
              <a:rPr lang="en-US" smtClean="0"/>
              <a:pPr/>
              <a:t>34</a:t>
            </a:fld>
            <a:endParaRPr lang="en-US"/>
          </a:p>
        </p:txBody>
      </p:sp>
    </p:spTree>
    <p:extLst>
      <p:ext uri="{BB962C8B-B14F-4D97-AF65-F5344CB8AC3E}">
        <p14:creationId xmlns:p14="http://schemas.microsoft.com/office/powerpoint/2010/main" val="10258838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B1C21B-5D40-4303-A0FF-A967A5E5CDAC}" type="slidenum">
              <a:rPr lang="en-US" smtClean="0"/>
              <a:pPr/>
              <a:t>35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B1C21B-5D40-4303-A0FF-A967A5E5CDAC}" type="slidenum">
              <a:rPr lang="en-US" smtClean="0"/>
              <a:pPr/>
              <a:t>4</a:t>
            </a:fld>
            <a:endParaRPr lang="en-US"/>
          </a:p>
        </p:txBody>
      </p:sp>
    </p:spTree>
    <p:extLst>
      <p:ext uri="{BB962C8B-B14F-4D97-AF65-F5344CB8AC3E}">
        <p14:creationId xmlns:p14="http://schemas.microsoft.com/office/powerpoint/2010/main" val="319811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u="none" baseline="0" dirty="0"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26" charset="-128"/>
              </a:defRPr>
            </a:lvl1pPr>
            <a:lvl2pPr marL="742950" indent="-285750" eaLnBrk="0" hangingPunct="0">
              <a:defRPr>
                <a:solidFill>
                  <a:schemeClr val="tx1"/>
                </a:solidFill>
                <a:latin typeface="Arial" charset="0"/>
                <a:ea typeface="ＭＳ Ｐゴシック" pitchFamily="26" charset="-128"/>
              </a:defRPr>
            </a:lvl2pPr>
            <a:lvl3pPr marL="1143000" indent="-228600" eaLnBrk="0" hangingPunct="0">
              <a:defRPr>
                <a:solidFill>
                  <a:schemeClr val="tx1"/>
                </a:solidFill>
                <a:latin typeface="Arial" charset="0"/>
                <a:ea typeface="ＭＳ Ｐゴシック" pitchFamily="26" charset="-128"/>
              </a:defRPr>
            </a:lvl3pPr>
            <a:lvl4pPr marL="1600200" indent="-228600" eaLnBrk="0" hangingPunct="0">
              <a:defRPr>
                <a:solidFill>
                  <a:schemeClr val="tx1"/>
                </a:solidFill>
                <a:latin typeface="Arial" charset="0"/>
                <a:ea typeface="ＭＳ Ｐゴシック" pitchFamily="26" charset="-128"/>
              </a:defRPr>
            </a:lvl4pPr>
            <a:lvl5pPr marL="2057400" indent="-228600" eaLnBrk="0" hangingPunct="0">
              <a:defRPr>
                <a:solidFill>
                  <a:schemeClr val="tx1"/>
                </a:solidFill>
                <a:latin typeface="Arial" charset="0"/>
                <a:ea typeface="ＭＳ Ｐゴシック" pitchFamily="26"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26"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26"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26"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26" charset="-128"/>
              </a:defRPr>
            </a:lvl9pPr>
          </a:lstStyle>
          <a:p>
            <a:pPr eaLnBrk="1" hangingPunct="1"/>
            <a:fld id="{4D49B4B6-8AC7-4828-B700-9D50DB40C1DF}" type="slidenum">
              <a:rPr lang="en-US">
                <a:latin typeface="Calibri" pitchFamily="26" charset="0"/>
              </a:rPr>
              <a:pPr eaLnBrk="1" hangingPunct="1"/>
              <a:t>5</a:t>
            </a:fld>
            <a:endParaRPr lang="en-US">
              <a:latin typeface="Calibri" pitchFamily="26"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DDD233-47F8-4194-BBBC-DA81A0313A94}"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sz="1800" b="1" dirty="0" smtClean="0"/>
              <a:t>MATHEMATICS (Pass out the</a:t>
            </a:r>
            <a:r>
              <a:rPr lang="en-US" sz="1800" b="1" baseline="0" dirty="0" smtClean="0"/>
              <a:t> 5 handouts)</a:t>
            </a:r>
            <a:endParaRPr lang="en-US" sz="1800" b="1" dirty="0" smtClean="0"/>
          </a:p>
          <a:p>
            <a:pPr marL="285750" indent="-285750">
              <a:buFont typeface="Arial" pitchFamily="34" charset="0"/>
              <a:buChar char="•"/>
            </a:pPr>
            <a:r>
              <a:rPr lang="en-US" sz="1800" b="1" dirty="0" smtClean="0"/>
              <a:t>Focus, coherence and clarity</a:t>
            </a:r>
          </a:p>
          <a:p>
            <a:pPr marL="742950" lvl="1" indent="-285750">
              <a:buFont typeface="Arial" pitchFamily="34" charset="0"/>
              <a:buChar char="•"/>
            </a:pPr>
            <a:r>
              <a:rPr lang="en-US" sz="1800" dirty="0" smtClean="0"/>
              <a:t>Focus on key topics at each grade level</a:t>
            </a:r>
          </a:p>
          <a:p>
            <a:pPr marL="742950" lvl="1" indent="-285750">
              <a:buFont typeface="Arial" pitchFamily="34" charset="0"/>
              <a:buChar char="•"/>
            </a:pPr>
            <a:r>
              <a:rPr lang="en-US" sz="1800" dirty="0" smtClean="0"/>
              <a:t>Coherent progressions across grade levels</a:t>
            </a:r>
          </a:p>
          <a:p>
            <a:pPr marL="742950" lvl="1" indent="-285750">
              <a:buFont typeface="Arial" pitchFamily="34" charset="0"/>
              <a:buChar char="•"/>
            </a:pPr>
            <a:r>
              <a:rPr lang="en-US" sz="1800" dirty="0" smtClean="0"/>
              <a:t>Addresses long-heard criticism of mile-wide, inch-deep math curricula</a:t>
            </a:r>
          </a:p>
          <a:p>
            <a:pPr marL="285750" indent="-285750">
              <a:buFont typeface="Arial" pitchFamily="34" charset="0"/>
              <a:buChar char="•"/>
            </a:pPr>
            <a:r>
              <a:rPr lang="en-US" sz="1800" b="1" dirty="0" smtClean="0"/>
              <a:t>Balance</a:t>
            </a:r>
            <a:r>
              <a:rPr lang="en-US" sz="1800" b="1" baseline="0" dirty="0" smtClean="0"/>
              <a:t> between p</a:t>
            </a:r>
            <a:r>
              <a:rPr lang="en-US" sz="1800" b="1" dirty="0" smtClean="0"/>
              <a:t>rocedural fluency and understanding of concepts and skills</a:t>
            </a:r>
          </a:p>
          <a:p>
            <a:pPr marL="742950" lvl="1" indent="-285750">
              <a:buFont typeface="Arial" pitchFamily="34" charset="0"/>
              <a:buChar char="•"/>
            </a:pPr>
            <a:r>
              <a:rPr lang="en-US" sz="1800" dirty="0" smtClean="0"/>
              <a:t>Content standards require both conceptual understanding and procedural fluency</a:t>
            </a:r>
          </a:p>
          <a:p>
            <a:pPr marL="285750" indent="-285750">
              <a:buFont typeface="Arial" pitchFamily="34" charset="0"/>
              <a:buChar char="•"/>
            </a:pPr>
            <a:r>
              <a:rPr lang="en-US" sz="1800" b="1" dirty="0" smtClean="0"/>
              <a:t>Mathematical proficiencies</a:t>
            </a:r>
          </a:p>
          <a:p>
            <a:pPr marL="742950" lvl="1" indent="-285750">
              <a:buFont typeface="Arial" pitchFamily="34" charset="0"/>
              <a:buChar char="•"/>
            </a:pPr>
            <a:r>
              <a:rPr lang="en-US" sz="1800" b="0" dirty="0" smtClean="0"/>
              <a:t>Mathematical proficiencies students should develop </a:t>
            </a:r>
            <a:r>
              <a:rPr lang="en-US" sz="1800" dirty="0" smtClean="0"/>
              <a:t>(e.g., abstract reasoning, modeling, precision, perseverance, strategic use of tools, making arguments)</a:t>
            </a:r>
          </a:p>
          <a:p>
            <a:pPr marL="742950" lvl="1" indent="-285750">
              <a:buFont typeface="Arial" pitchFamily="34" charset="0"/>
              <a:buChar char="•"/>
            </a:pPr>
            <a:r>
              <a:rPr lang="en-US" sz="1800" dirty="0" smtClean="0"/>
              <a:t>Using mathematics to understand a problem – even in new or unfamiliar contexts</a:t>
            </a:r>
          </a:p>
          <a:p>
            <a:pPr marL="285750" indent="-285750">
              <a:buFont typeface="Arial" pitchFamily="34" charset="0"/>
              <a:buChar char="•"/>
            </a:pPr>
            <a:r>
              <a:rPr lang="en-US" sz="1800" b="1" dirty="0" smtClean="0"/>
              <a:t>Anchored in college and career readiness</a:t>
            </a:r>
          </a:p>
          <a:p>
            <a:pPr marL="285750" indent="-285750">
              <a:buFont typeface="Arial" pitchFamily="34" charset="0"/>
              <a:buChar char="•"/>
            </a:pPr>
            <a:r>
              <a:rPr lang="en-US" sz="1800" baseline="0" dirty="0" smtClean="0"/>
              <a:t>Work that is being informed by these shifts: Model Content Frameworks, Prototypes, Item Development work</a:t>
            </a:r>
          </a:p>
        </p:txBody>
      </p:sp>
      <p:sp>
        <p:nvSpPr>
          <p:cNvPr id="4" name="Slide Number Placeholder 3"/>
          <p:cNvSpPr>
            <a:spLocks noGrp="1"/>
          </p:cNvSpPr>
          <p:nvPr>
            <p:ph type="sldNum" sz="quarter" idx="10"/>
          </p:nvPr>
        </p:nvSpPr>
        <p:spPr/>
        <p:txBody>
          <a:bodyPr/>
          <a:lstStyle/>
          <a:p>
            <a:fld id="{39B1C21B-5D40-4303-A0FF-A967A5E5CDAC}" type="slidenum">
              <a:rPr lang="en-US" smtClean="0"/>
              <a:pPr/>
              <a:t>7</a:t>
            </a:fld>
            <a:endParaRPr lang="en-US"/>
          </a:p>
        </p:txBody>
      </p:sp>
    </p:spTree>
    <p:extLst>
      <p:ext uri="{BB962C8B-B14F-4D97-AF65-F5344CB8AC3E}">
        <p14:creationId xmlns:p14="http://schemas.microsoft.com/office/powerpoint/2010/main" val="19624725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spcBef>
                <a:spcPts val="600"/>
              </a:spcBef>
              <a:spcAft>
                <a:spcPts val="600"/>
              </a:spcAft>
            </a:pPr>
            <a:r>
              <a:rPr lang="en-US" sz="2000" baseline="0" dirty="0" smtClean="0"/>
              <a:t>The Claims that are driving the design of the PARCC Mathematics assessment:  </a:t>
            </a:r>
          </a:p>
          <a:p>
            <a:pPr>
              <a:spcBef>
                <a:spcPts val="0"/>
              </a:spcBef>
              <a:spcAft>
                <a:spcPts val="0"/>
              </a:spcAft>
            </a:pPr>
            <a:endParaRPr lang="en-US" sz="2000" baseline="0" dirty="0" smtClean="0"/>
          </a:p>
          <a:p>
            <a:pPr marL="285750" indent="-285750">
              <a:spcBef>
                <a:spcPts val="600"/>
              </a:spcBef>
              <a:spcAft>
                <a:spcPts val="600"/>
              </a:spcAft>
              <a:buFont typeface="Arial" pitchFamily="34" charset="0"/>
              <a:buChar char="•"/>
            </a:pPr>
            <a:r>
              <a:rPr lang="en-US" sz="2000" baseline="0" dirty="0" smtClean="0"/>
              <a:t>Solve problems involving the major content</a:t>
            </a:r>
          </a:p>
          <a:p>
            <a:pPr marL="285750" indent="-285750">
              <a:spcBef>
                <a:spcPts val="600"/>
              </a:spcBef>
              <a:spcAft>
                <a:spcPts val="600"/>
              </a:spcAft>
              <a:buFont typeface="Arial" pitchFamily="34" charset="0"/>
              <a:buChar char="•"/>
            </a:pPr>
            <a:r>
              <a:rPr lang="en-US" sz="2000" baseline="0" dirty="0" smtClean="0"/>
              <a:t>Solve problems involving the additional and supporting content</a:t>
            </a:r>
          </a:p>
          <a:p>
            <a:pPr marL="285750" indent="-285750">
              <a:spcBef>
                <a:spcPts val="600"/>
              </a:spcBef>
              <a:spcAft>
                <a:spcPts val="600"/>
              </a:spcAft>
              <a:buFont typeface="Arial" pitchFamily="34" charset="0"/>
              <a:buChar char="•"/>
            </a:pPr>
            <a:r>
              <a:rPr lang="en-US" sz="2000" baseline="0" dirty="0" smtClean="0"/>
              <a:t>Express mathematical reasoning</a:t>
            </a:r>
          </a:p>
          <a:p>
            <a:pPr marL="285750" indent="-285750">
              <a:spcBef>
                <a:spcPts val="600"/>
              </a:spcBef>
              <a:spcAft>
                <a:spcPts val="600"/>
              </a:spcAft>
              <a:buFont typeface="Arial" pitchFamily="34" charset="0"/>
              <a:buChar char="•"/>
            </a:pPr>
            <a:r>
              <a:rPr lang="en-US" sz="2000" baseline="0" dirty="0" smtClean="0"/>
              <a:t>Modeling</a:t>
            </a:r>
          </a:p>
          <a:p>
            <a:pPr marL="285750" indent="-285750">
              <a:spcBef>
                <a:spcPts val="600"/>
              </a:spcBef>
              <a:spcAft>
                <a:spcPts val="600"/>
              </a:spcAft>
              <a:buFont typeface="Arial" pitchFamily="34" charset="0"/>
              <a:buChar char="•"/>
            </a:pPr>
            <a:r>
              <a:rPr lang="en-US" sz="2000" baseline="0" dirty="0" smtClean="0"/>
              <a:t>Demonstrating fluency</a:t>
            </a:r>
          </a:p>
          <a:p>
            <a:pPr>
              <a:spcBef>
                <a:spcPts val="0"/>
              </a:spcBef>
              <a:spcAft>
                <a:spcPts val="0"/>
              </a:spcAft>
            </a:pPr>
            <a:endParaRPr lang="en-US" sz="2000" baseline="0" dirty="0" smtClean="0"/>
          </a:p>
          <a:p>
            <a:pPr>
              <a:spcBef>
                <a:spcPts val="600"/>
              </a:spcBef>
              <a:spcAft>
                <a:spcPts val="600"/>
              </a:spcAft>
            </a:pPr>
            <a:r>
              <a:rPr lang="en-US" sz="2000" baseline="0" dirty="0" smtClean="0"/>
              <a:t>The next slide goes a bit more in depth for the purposes of the PARCC Mathematics assessment.</a:t>
            </a:r>
          </a:p>
        </p:txBody>
      </p:sp>
      <p:sp>
        <p:nvSpPr>
          <p:cNvPr id="4" name="Slide Number Placeholder 3"/>
          <p:cNvSpPr>
            <a:spLocks noGrp="1"/>
          </p:cNvSpPr>
          <p:nvPr>
            <p:ph type="sldNum" sz="quarter" idx="10"/>
          </p:nvPr>
        </p:nvSpPr>
        <p:spPr/>
        <p:txBody>
          <a:bodyPr/>
          <a:lstStyle/>
          <a:p>
            <a:fld id="{39B1C21B-5D40-4303-A0FF-A967A5E5CDAC}" type="slidenum">
              <a:rPr lang="en-US" smtClean="0"/>
              <a:pPr/>
              <a:t>8</a:t>
            </a:fld>
            <a:endParaRPr lang="en-US"/>
          </a:p>
        </p:txBody>
      </p:sp>
    </p:spTree>
    <p:extLst>
      <p:ext uri="{BB962C8B-B14F-4D97-AF65-F5344CB8AC3E}">
        <p14:creationId xmlns:p14="http://schemas.microsoft.com/office/powerpoint/2010/main" val="2372630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sz="1600" dirty="0" smtClean="0"/>
          </a:p>
          <a:p>
            <a:r>
              <a:rPr lang="en-US" sz="1800" baseline="0" dirty="0" smtClean="0"/>
              <a:t>A better breakdown of the claims and how they relate to the design of the PARCC Mathematics assessment.</a:t>
            </a:r>
          </a:p>
          <a:p>
            <a:endParaRPr lang="en-US" sz="1800" baseline="0" dirty="0" smtClean="0"/>
          </a:p>
          <a:p>
            <a:pPr marL="285750" indent="-285750">
              <a:buFont typeface="Arial" pitchFamily="34" charset="0"/>
              <a:buChar char="•"/>
            </a:pPr>
            <a:r>
              <a:rPr lang="en-US" sz="1800" baseline="0" dirty="0" smtClean="0"/>
              <a:t>Note about Sub-Claim A:  The Major Content in the grade/course is determined by that grade level’s Major Clusters as identified in the PARCC Model Content Frameworks for Mathematics. It is important to note that tasks on the PARCC assessments providing evidence for this claim will sometimes require the student to apply knowledge, skills, and understands from across several Major Clusters.</a:t>
            </a:r>
          </a:p>
          <a:p>
            <a:endParaRPr lang="en-US" sz="1800" baseline="0" dirty="0" smtClean="0"/>
          </a:p>
          <a:p>
            <a:pPr marL="285750" indent="-285750">
              <a:buFont typeface="Arial" pitchFamily="34" charset="0"/>
              <a:buChar char="•"/>
            </a:pPr>
            <a:r>
              <a:rPr lang="en-US" sz="1800" baseline="0" dirty="0" smtClean="0"/>
              <a:t>Note about Sub-Claim B:  The additional and Supporting Content in a grade/course is determined by that grade level’s Additional and Supporting Clusters as identified in the PARCC Model Content Frameworks for Mathematics.</a:t>
            </a:r>
          </a:p>
        </p:txBody>
      </p:sp>
      <p:sp>
        <p:nvSpPr>
          <p:cNvPr id="4" name="Slide Number Placeholder 3"/>
          <p:cNvSpPr>
            <a:spLocks noGrp="1"/>
          </p:cNvSpPr>
          <p:nvPr>
            <p:ph type="sldNum" sz="quarter" idx="10"/>
          </p:nvPr>
        </p:nvSpPr>
        <p:spPr/>
        <p:txBody>
          <a:bodyPr/>
          <a:lstStyle/>
          <a:p>
            <a:fld id="{39B1C21B-5D40-4303-A0FF-A967A5E5CDAC}" type="slidenum">
              <a:rPr lang="en-US" smtClean="0"/>
              <a:pPr/>
              <a:t>9</a:t>
            </a:fld>
            <a:endParaRPr lang="en-US"/>
          </a:p>
        </p:txBody>
      </p:sp>
    </p:spTree>
    <p:extLst>
      <p:ext uri="{BB962C8B-B14F-4D97-AF65-F5344CB8AC3E}">
        <p14:creationId xmlns:p14="http://schemas.microsoft.com/office/powerpoint/2010/main" val="41484635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2" descr="PARCC_Header_A2"/>
          <p:cNvPicPr>
            <a:picLocks noChangeAspect="1" noChangeArrowheads="1"/>
          </p:cNvPicPr>
          <p:nvPr userDrawn="1"/>
        </p:nvPicPr>
        <p:blipFill>
          <a:blip r:embed="rId2" cstate="print"/>
          <a:srcRect l="63492" r="5597"/>
          <a:stretch>
            <a:fillRect/>
          </a:stretch>
        </p:blipFill>
        <p:spPr bwMode="auto">
          <a:xfrm>
            <a:off x="0" y="2"/>
            <a:ext cx="2819400" cy="1216152"/>
          </a:xfrm>
          <a:prstGeom prst="rect">
            <a:avLst/>
          </a:prstGeom>
          <a:noFill/>
          <a:ln w="9525">
            <a:noFill/>
            <a:miter lim="800000"/>
            <a:headEnd/>
            <a:tailEnd/>
          </a:ln>
        </p:spPr>
      </p:pic>
      <p:sp>
        <p:nvSpPr>
          <p:cNvPr id="7" name="Rectangle 6"/>
          <p:cNvSpPr/>
          <p:nvPr userDrawn="1"/>
        </p:nvSpPr>
        <p:spPr>
          <a:xfrm>
            <a:off x="0" y="1219200"/>
            <a:ext cx="9144000" cy="152400"/>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rtlCol="0" anchor="ctr"/>
          <a:lstStyle/>
          <a:p>
            <a:pPr algn="ctr"/>
            <a:endParaRPr lang="en-US" dirty="0">
              <a:solidFill>
                <a:srgbClr val="8F23B3"/>
              </a:solidFill>
            </a:endParaRPr>
          </a:p>
        </p:txBody>
      </p:sp>
      <p:sp>
        <p:nvSpPr>
          <p:cNvPr id="10" name="Rectangle 9"/>
          <p:cNvSpPr/>
          <p:nvPr userDrawn="1"/>
        </p:nvSpPr>
        <p:spPr>
          <a:xfrm>
            <a:off x="0" y="1447800"/>
            <a:ext cx="9144000" cy="152400"/>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rtlCol="0" anchor="ctr"/>
          <a:lstStyle/>
          <a:p>
            <a:pPr algn="ctr"/>
            <a:endParaRPr lang="en-US" dirty="0">
              <a:solidFill>
                <a:srgbClr val="8F23B3"/>
              </a:solidFill>
            </a:endParaRPr>
          </a:p>
        </p:txBody>
      </p:sp>
      <p:pic>
        <p:nvPicPr>
          <p:cNvPr id="12" name="Picture 2" descr="PARCC_Header_A2"/>
          <p:cNvPicPr>
            <a:picLocks noChangeAspect="1" noChangeArrowheads="1"/>
          </p:cNvPicPr>
          <p:nvPr userDrawn="1"/>
        </p:nvPicPr>
        <p:blipFill>
          <a:blip r:embed="rId2" cstate="print"/>
          <a:srcRect r="68254"/>
          <a:stretch>
            <a:fillRect/>
          </a:stretch>
        </p:blipFill>
        <p:spPr bwMode="auto">
          <a:xfrm>
            <a:off x="6785429" y="5867400"/>
            <a:ext cx="2358571" cy="990600"/>
          </a:xfrm>
          <a:prstGeom prst="rect">
            <a:avLst/>
          </a:prstGeom>
          <a:noFill/>
          <a:ln w="9525">
            <a:noFill/>
            <a:miter lim="800000"/>
            <a:headEnd/>
            <a:tailEnd/>
          </a:ln>
        </p:spPr>
      </p:pic>
      <p:pic>
        <p:nvPicPr>
          <p:cNvPr id="16" name="Picture 2" descr="PARCC_Header_A2"/>
          <p:cNvPicPr>
            <a:picLocks noChangeAspect="1" noChangeArrowheads="1"/>
          </p:cNvPicPr>
          <p:nvPr userDrawn="1"/>
        </p:nvPicPr>
        <p:blipFill>
          <a:blip r:embed="rId2" cstate="print"/>
          <a:srcRect l="29744" r="68254"/>
          <a:stretch>
            <a:fillRect/>
          </a:stretch>
        </p:blipFill>
        <p:spPr bwMode="auto">
          <a:xfrm>
            <a:off x="6858001" y="5867400"/>
            <a:ext cx="148771" cy="990600"/>
          </a:xfrm>
          <a:prstGeom prst="rect">
            <a:avLst/>
          </a:prstGeom>
          <a:noFill/>
          <a:ln w="9525">
            <a:noFill/>
            <a:miter lim="800000"/>
            <a:headEnd/>
            <a:tailEnd/>
          </a:ln>
        </p:spPr>
      </p:pic>
      <p:sp>
        <p:nvSpPr>
          <p:cNvPr id="19"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20" name="Slide Number Placeholder 4"/>
          <p:cNvSpPr>
            <a:spLocks noGrp="1"/>
          </p:cNvSpPr>
          <p:nvPr>
            <p:ph type="sldNum" sz="quarter" idx="12"/>
          </p:nvPr>
        </p:nvSpPr>
        <p:spPr>
          <a:xfrm>
            <a:off x="2" y="6569078"/>
            <a:ext cx="609600" cy="288925"/>
          </a:xfrm>
          <a:prstGeom prst="rect">
            <a:avLst/>
          </a:prstGeom>
        </p:spPr>
        <p:txBody>
          <a:bodyPr wrap="square">
            <a:normAutofit/>
          </a:bodyPr>
          <a:lstStyle>
            <a:lvl1pPr algn="ctr">
              <a:defRPr sz="1400">
                <a:solidFill>
                  <a:sysClr val="windowText" lastClr="000000"/>
                </a:solidFill>
              </a:defRPr>
            </a:lvl1pPr>
          </a:lstStyle>
          <a:p>
            <a:fld id="{CFC53C1E-EA2A-4099-BDC8-9BCDAEB0229E}" type="slidenum">
              <a:rPr lang="en-US" smtClean="0"/>
              <a:pPr/>
              <a:t>‹#›</a:t>
            </a:fld>
            <a:endParaRPr lang="en-US" dirty="0"/>
          </a:p>
        </p:txBody>
      </p:sp>
      <p:sp>
        <p:nvSpPr>
          <p:cNvPr id="11" name="Rectangle 10"/>
          <p:cNvSpPr/>
          <p:nvPr userDrawn="1"/>
        </p:nvSpPr>
        <p:spPr>
          <a:xfrm>
            <a:off x="0" y="0"/>
            <a:ext cx="9144000" cy="685800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rtlCol="0" anchor="ctr"/>
          <a:lstStyle/>
          <a:p>
            <a:pPr algn="ctr"/>
            <a:endParaRPr lang="en-US"/>
          </a:p>
        </p:txBody>
      </p:sp>
      <p:sp>
        <p:nvSpPr>
          <p:cNvPr id="13" name="Text Placeholder 6"/>
          <p:cNvSpPr>
            <a:spLocks noGrp="1"/>
          </p:cNvSpPr>
          <p:nvPr>
            <p:ph type="body" sz="quarter" idx="13"/>
          </p:nvPr>
        </p:nvSpPr>
        <p:spPr>
          <a:xfrm>
            <a:off x="457200" y="1752600"/>
            <a:ext cx="8382000" cy="3810000"/>
          </a:xfrm>
          <a:prstGeom prst="rect">
            <a:avLst/>
          </a:prstGeom>
        </p:spPr>
        <p:txBody>
          <a:bodyPr lIns="89879" tIns="44940" rIns="89879" bIns="4494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CFC53C1E-EA2A-4099-BDC8-9BCDAEB0229E}" type="slidenum">
              <a:rPr lang="en-US" smtClean="0"/>
              <a:pPr/>
              <a:t>‹#›</a:t>
            </a:fld>
            <a:endParaRPr lang="en-US" dirty="0"/>
          </a:p>
        </p:txBody>
      </p:sp>
      <p:sp>
        <p:nvSpPr>
          <p:cNvPr id="4"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525963"/>
          </a:xfrm>
          <a:prstGeom prst="rect">
            <a:avLst/>
          </a:prstGeom>
        </p:spPr>
        <p:txBody>
          <a:bodyPr/>
          <a:lstStyle>
            <a:lvl1pPr>
              <a:buClr>
                <a:srgbClr val="8F23B3"/>
              </a:buClr>
              <a:defRPr sz="2400"/>
            </a:lvl1pPr>
            <a:lvl2pPr>
              <a:buClr>
                <a:srgbClr val="8F23B3"/>
              </a:buClr>
              <a:defRPr sz="2200"/>
            </a:lvl2pPr>
            <a:lvl3pPr marL="1371600" indent="-457200">
              <a:buClr>
                <a:srgbClr val="8F23B3"/>
              </a:buClr>
              <a:buFont typeface="Courier New" pitchFamily="49" charset="0"/>
              <a:buChar char="o"/>
              <a:defRPr sz="2000"/>
            </a:lvl3pPr>
          </a:lstStyle>
          <a:p>
            <a:pPr lvl="0"/>
            <a:r>
              <a:rPr lang="en-US" dirty="0" smtClean="0"/>
              <a:t>Click to edit Master text styles</a:t>
            </a:r>
          </a:p>
          <a:p>
            <a:pPr lvl="1"/>
            <a:r>
              <a:rPr lang="en-US" dirty="0" smtClean="0"/>
              <a:t>Second level</a:t>
            </a:r>
          </a:p>
          <a:p>
            <a:pPr lvl="2"/>
            <a:r>
              <a:rPr lang="en-US" dirty="0" smtClean="0"/>
              <a:t>Third level</a:t>
            </a:r>
          </a:p>
          <a:p>
            <a:pPr lvl="0"/>
            <a:endParaRPr lang="en-US" dirty="0"/>
          </a:p>
        </p:txBody>
      </p:sp>
      <p:sp>
        <p:nvSpPr>
          <p:cNvPr id="7"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8" name="Slide Number Placeholder 24"/>
          <p:cNvSpPr>
            <a:spLocks noGrp="1"/>
          </p:cNvSpPr>
          <p:nvPr>
            <p:ph type="sldNum" sz="quarter" idx="10"/>
          </p:nvPr>
        </p:nvSpPr>
        <p:spPr>
          <a:xfrm>
            <a:off x="2" y="6569078"/>
            <a:ext cx="609600" cy="288925"/>
          </a:xfrm>
        </p:spPr>
        <p:txBody>
          <a:bodyPr/>
          <a:lstStyle>
            <a:lvl1pPr algn="r">
              <a:defRPr sz="1200" smtClean="0">
                <a:solidFill>
                  <a:schemeClr val="tx1"/>
                </a:solidFill>
              </a:defRPr>
            </a:lvl1pPr>
          </a:lstStyle>
          <a:p>
            <a:pPr>
              <a:defRPr/>
            </a:pPr>
            <a:fld id="{C5B5723D-93F0-4B4C-B2F2-E20AB2C187DF}"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2400" y="1676400"/>
            <a:ext cx="8839200" cy="4876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9"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10" name="Slide Number Placeholder 4"/>
          <p:cNvSpPr>
            <a:spLocks noGrp="1"/>
          </p:cNvSpPr>
          <p:nvPr>
            <p:ph type="sldNum" sz="quarter" idx="4"/>
          </p:nvPr>
        </p:nvSpPr>
        <p:spPr>
          <a:xfrm>
            <a:off x="2" y="6569078"/>
            <a:ext cx="609600" cy="288925"/>
          </a:xfrm>
          <a:prstGeom prst="rect">
            <a:avLst/>
          </a:prstGeom>
        </p:spPr>
        <p:txBody>
          <a:bodyPr wrap="square" lIns="89879" tIns="44940" rIns="89879" bIns="44940">
            <a:normAutofit/>
          </a:bodyPr>
          <a:lstStyle>
            <a:lvl1pPr algn="ctr">
              <a:defRPr sz="1400">
                <a:solidFill>
                  <a:sysClr val="windowText" lastClr="000000"/>
                </a:solidFill>
              </a:defRPr>
            </a:lvl1pPr>
          </a:lstStyle>
          <a:p>
            <a:fld id="{CFC53C1E-EA2A-4099-BDC8-9BCDAEB0229E}"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CFC53C1E-EA2A-4099-BDC8-9BCDAEB0229E}" type="slidenum">
              <a:rPr lang="en-US" smtClean="0"/>
              <a:pPr/>
              <a:t>‹#›</a:t>
            </a:fld>
            <a:endParaRPr lang="en-US" dirty="0"/>
          </a:p>
        </p:txBody>
      </p:sp>
      <p:sp>
        <p:nvSpPr>
          <p:cNvPr id="4"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457200" y="1752600"/>
            <a:ext cx="8382000" cy="3810000"/>
          </a:xfrm>
          <a:prstGeom prst="rect">
            <a:avLst/>
          </a:prstGeom>
        </p:spPr>
        <p:txBody>
          <a:bodyPr lIns="89879" tIns="44940" rIns="89879" bIns="4494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12" name="Slide Number Placeholder 4"/>
          <p:cNvSpPr>
            <a:spLocks noGrp="1"/>
          </p:cNvSpPr>
          <p:nvPr>
            <p:ph type="sldNum" sz="quarter" idx="12"/>
          </p:nvPr>
        </p:nvSpPr>
        <p:spPr>
          <a:xfrm>
            <a:off x="2" y="6569078"/>
            <a:ext cx="609600" cy="288925"/>
          </a:xfrm>
          <a:prstGeom prst="rect">
            <a:avLst/>
          </a:prstGeom>
        </p:spPr>
        <p:txBody>
          <a:bodyPr wrap="square">
            <a:normAutofit/>
          </a:bodyPr>
          <a:lstStyle>
            <a:lvl1pPr algn="ctr">
              <a:defRPr sz="1400">
                <a:solidFill>
                  <a:sysClr val="windowText" lastClr="000000"/>
                </a:solidFill>
              </a:defRPr>
            </a:lvl1pPr>
          </a:lstStyle>
          <a:p>
            <a:fld id="{CFC53C1E-EA2A-4099-BDC8-9BCDAEB0229E}" type="slidenum">
              <a:rPr lang="en-US" smtClean="0"/>
              <a:pPr/>
              <a:t>‹#›</a:t>
            </a:fld>
            <a:endParaRPr lang="en-US" dirty="0"/>
          </a:p>
        </p:txBody>
      </p:sp>
      <p:sp>
        <p:nvSpPr>
          <p:cNvPr id="14" name="Text Placeholder 6"/>
          <p:cNvSpPr>
            <a:spLocks noGrp="1"/>
          </p:cNvSpPr>
          <p:nvPr>
            <p:ph type="body" sz="quarter" idx="14" hasCustomPrompt="1"/>
          </p:nvPr>
        </p:nvSpPr>
        <p:spPr>
          <a:xfrm>
            <a:off x="762002" y="6553200"/>
            <a:ext cx="3810000" cy="304800"/>
          </a:xfrm>
          <a:prstGeom prst="rect">
            <a:avLst/>
          </a:prstGeom>
        </p:spPr>
        <p:txBody>
          <a:bodyPr lIns="89879" tIns="44940" rIns="89879" bIns="44940"/>
          <a:lstStyle>
            <a:lvl1pPr>
              <a:buNone/>
              <a:defRPr sz="1200" b="1" i="1"/>
            </a:lvl1pPr>
          </a:lstStyle>
          <a:p>
            <a:pPr lvl="0"/>
            <a:r>
              <a:rPr lang="en-US" dirty="0" smtClean="0"/>
              <a:t>Source:</a:t>
            </a:r>
            <a:endParaRPr lang="en-US" dirty="0"/>
          </a:p>
        </p:txBody>
      </p:sp>
    </p:spTree>
    <p:extLst>
      <p:ext uri="{BB962C8B-B14F-4D97-AF65-F5344CB8AC3E}">
        <p14:creationId xmlns:p14="http://schemas.microsoft.com/office/powerpoint/2010/main" val="150377896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CFC53C1E-EA2A-4099-BDC8-9BCDAEB0229E}" type="slidenum">
              <a:rPr lang="en-US" smtClean="0"/>
              <a:pPr/>
              <a:t>‹#›</a:t>
            </a:fld>
            <a:endParaRPr lang="en-US" dirty="0"/>
          </a:p>
        </p:txBody>
      </p:sp>
      <p:sp>
        <p:nvSpPr>
          <p:cNvPr id="4"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Tree>
    <p:extLst>
      <p:ext uri="{BB962C8B-B14F-4D97-AF65-F5344CB8AC3E}">
        <p14:creationId xmlns:p14="http://schemas.microsoft.com/office/powerpoint/2010/main" val="37594880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3"/>
            <a:ext cx="6096000" cy="1285875"/>
          </a:xfrm>
          <a:prstGeom prst="rect">
            <a:avLst/>
          </a:prstGeom>
        </p:spPr>
        <p:txBody>
          <a:bodyPr lIns="80006" tIns="40003" rIns="80006" bIns="40003"/>
          <a:lstStyle/>
          <a:p>
            <a:r>
              <a:rPr lang="en-US" smtClean="0"/>
              <a:t>Click to edit Master title style</a:t>
            </a:r>
            <a:endParaRPr lang="en-US" dirty="0"/>
          </a:p>
        </p:txBody>
      </p:sp>
      <p:sp>
        <p:nvSpPr>
          <p:cNvPr id="6" name="Content Placeholder 2"/>
          <p:cNvSpPr>
            <a:spLocks noGrp="1"/>
          </p:cNvSpPr>
          <p:nvPr>
            <p:ph idx="1"/>
          </p:nvPr>
        </p:nvSpPr>
        <p:spPr>
          <a:xfrm>
            <a:off x="457200" y="1600203"/>
            <a:ext cx="8229600" cy="4506913"/>
          </a:xfrm>
          <a:prstGeom prst="rect">
            <a:avLst/>
          </a:prstGeom>
        </p:spPr>
        <p:txBody>
          <a:bodyPr lIns="80006" tIns="40003" rIns="80006" bIns="40003"/>
          <a:lstStyle>
            <a:lvl3pPr marL="937103" indent="182215">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Slide Number Placeholder 2"/>
          <p:cNvSpPr>
            <a:spLocks noGrp="1"/>
          </p:cNvSpPr>
          <p:nvPr>
            <p:ph type="sldNum" sz="quarter" idx="10"/>
          </p:nvPr>
        </p:nvSpPr>
        <p:spPr>
          <a:xfrm>
            <a:off x="2" y="6569079"/>
            <a:ext cx="609600" cy="288925"/>
          </a:xfrm>
          <a:prstGeom prst="rect">
            <a:avLst/>
          </a:prstGeom>
        </p:spPr>
        <p:txBody>
          <a:bodyPr lIns="80010" tIns="40005" rIns="80010" bIns="40005"/>
          <a:lstStyle>
            <a:lvl1pPr>
              <a:defRPr smtClean="0">
                <a:solidFill>
                  <a:schemeClr val="bg1">
                    <a:lumMod val="65000"/>
                  </a:schemeClr>
                </a:solidFill>
              </a:defRPr>
            </a:lvl1pPr>
          </a:lstStyle>
          <a:p>
            <a:pPr>
              <a:defRPr/>
            </a:pPr>
            <a:fld id="{FBBE1732-D372-4A08-A104-0C3D48CC6752}" type="slidenum">
              <a:rPr lang="en-US"/>
              <a:pPr>
                <a:defRPr/>
              </a:pPr>
              <a:t>‹#›</a:t>
            </a:fld>
            <a:endParaRPr lang="en-US" dirty="0"/>
          </a:p>
        </p:txBody>
      </p:sp>
      <p:sp>
        <p:nvSpPr>
          <p:cNvPr id="5" name="Footer Placeholder 71"/>
          <p:cNvSpPr>
            <a:spLocks noGrp="1"/>
          </p:cNvSpPr>
          <p:nvPr>
            <p:ph type="ftr" sz="quarter" idx="11"/>
          </p:nvPr>
        </p:nvSpPr>
        <p:spPr>
          <a:xfrm>
            <a:off x="0" y="6324600"/>
            <a:ext cx="7239000" cy="533400"/>
          </a:xfrm>
          <a:prstGeom prst="rect">
            <a:avLst/>
          </a:prstGeom>
        </p:spPr>
        <p:txBody>
          <a:bodyPr lIns="80006" tIns="40003" rIns="80006" bIns="40003"/>
          <a:lstStyle>
            <a:lvl1pPr>
              <a:defRPr>
                <a:cs typeface="Arial" pitchFamily="34" charset="0"/>
              </a:defRPr>
            </a:lvl1pPr>
          </a:lstStyle>
          <a:p>
            <a:endParaRPr lang="en-US" dirty="0"/>
          </a:p>
          <a:p>
            <a:r>
              <a:rPr lang="en-US" dirty="0"/>
              <a:t>Source:</a:t>
            </a:r>
          </a:p>
          <a:p>
            <a:endParaRPr lang="en-US" dirty="0"/>
          </a:p>
        </p:txBody>
      </p:sp>
    </p:spTree>
    <p:extLst>
      <p:ext uri="{BB962C8B-B14F-4D97-AF65-F5344CB8AC3E}">
        <p14:creationId xmlns:p14="http://schemas.microsoft.com/office/powerpoint/2010/main" val="1829132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752600"/>
            <a:ext cx="8229600" cy="4114800"/>
          </a:xfrm>
          <a:prstGeom prst="rect">
            <a:avLst/>
          </a:prstGeom>
        </p:spPr>
        <p:txBody>
          <a:bodyPr lIns="89875" tIns="44937" rIns="89875" bIns="44937"/>
          <a:lstStyle>
            <a:lvl3pPr marL="898751" indent="174758">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Slide Number Placeholder 2"/>
          <p:cNvSpPr>
            <a:spLocks noGrp="1"/>
          </p:cNvSpPr>
          <p:nvPr>
            <p:ph type="sldNum" sz="quarter" idx="10"/>
          </p:nvPr>
        </p:nvSpPr>
        <p:spPr>
          <a:xfrm>
            <a:off x="2" y="6569079"/>
            <a:ext cx="609600" cy="288925"/>
          </a:xfrm>
          <a:prstGeom prst="rect">
            <a:avLst/>
          </a:prstGeom>
        </p:spPr>
        <p:txBody>
          <a:bodyPr lIns="80010" tIns="40005" rIns="80010" bIns="40005"/>
          <a:lstStyle>
            <a:lvl1pPr>
              <a:defRPr smtClean="0">
                <a:solidFill>
                  <a:schemeClr val="tx1"/>
                </a:solidFill>
              </a:defRPr>
            </a:lvl1pPr>
          </a:lstStyle>
          <a:p>
            <a:pPr>
              <a:defRPr/>
            </a:pPr>
            <a:fld id="{FBBE1732-D372-4A08-A104-0C3D48CC6752}" type="slidenum">
              <a:rPr lang="en-US" smtClean="0"/>
              <a:pPr>
                <a:defRPr/>
              </a:pPr>
              <a:t>‹#›</a:t>
            </a:fld>
            <a:endParaRPr lang="en-US" dirty="0"/>
          </a:p>
        </p:txBody>
      </p:sp>
      <p:sp>
        <p:nvSpPr>
          <p:cNvPr id="7" name="Title 16"/>
          <p:cNvSpPr>
            <a:spLocks noGrp="1"/>
          </p:cNvSpPr>
          <p:nvPr>
            <p:ph type="title"/>
          </p:nvPr>
        </p:nvSpPr>
        <p:spPr>
          <a:xfrm>
            <a:off x="2819400" y="0"/>
            <a:ext cx="6324600" cy="1219200"/>
          </a:xfrm>
          <a:prstGeom prst="rect">
            <a:avLst/>
          </a:prstGeom>
        </p:spPr>
        <p:txBody>
          <a:bodyPr lIns="89875" tIns="44937" rIns="89875" bIns="44937" anchor="ctr"/>
          <a:lstStyle>
            <a:lvl1pPr marL="168515" indent="0" algn="l">
              <a:defRPr sz="2800"/>
            </a:lvl1pPr>
          </a:lstStyle>
          <a:p>
            <a:r>
              <a:rPr lang="en-US" dirty="0" smtClean="0"/>
              <a:t>Click to edit Master title style</a:t>
            </a:r>
            <a:endParaRPr lang="en-US" dirty="0"/>
          </a:p>
        </p:txBody>
      </p:sp>
      <p:sp>
        <p:nvSpPr>
          <p:cNvPr id="10" name="Text Placeholder 6"/>
          <p:cNvSpPr>
            <a:spLocks noGrp="1"/>
          </p:cNvSpPr>
          <p:nvPr>
            <p:ph type="body" sz="quarter" idx="14" hasCustomPrompt="1"/>
          </p:nvPr>
        </p:nvSpPr>
        <p:spPr>
          <a:xfrm>
            <a:off x="762002" y="6553200"/>
            <a:ext cx="3810000" cy="304800"/>
          </a:xfrm>
          <a:prstGeom prst="rect">
            <a:avLst/>
          </a:prstGeom>
        </p:spPr>
        <p:txBody>
          <a:bodyPr lIns="89875" tIns="44937" rIns="89875" bIns="44937"/>
          <a:lstStyle>
            <a:lvl1pPr>
              <a:buNone/>
              <a:defRPr sz="1200" b="1" i="1"/>
            </a:lvl1pPr>
          </a:lstStyle>
          <a:p>
            <a:pPr lvl="0"/>
            <a:r>
              <a:rPr lang="en-US" dirty="0" smtClean="0"/>
              <a:t>Source:</a:t>
            </a:r>
            <a:endParaRPr lang="en-US" dirty="0"/>
          </a:p>
        </p:txBody>
      </p:sp>
    </p:spTree>
    <p:extLst>
      <p:ext uri="{BB962C8B-B14F-4D97-AF65-F5344CB8AC3E}">
        <p14:creationId xmlns:p14="http://schemas.microsoft.com/office/powerpoint/2010/main" val="3723048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8" name="Picture Placeholder 7"/>
          <p:cNvSpPr>
            <a:spLocks noGrp="1"/>
          </p:cNvSpPr>
          <p:nvPr>
            <p:ph type="pic" sz="quarter" idx="15" hasCustomPrompt="1"/>
          </p:nvPr>
        </p:nvSpPr>
        <p:spPr>
          <a:xfrm>
            <a:off x="762000" y="1600200"/>
            <a:ext cx="7467600" cy="4267200"/>
          </a:xfrm>
          <a:prstGeom prst="rect">
            <a:avLst/>
          </a:prstGeom>
        </p:spPr>
        <p:txBody>
          <a:bodyPr lIns="89879" tIns="44940" rIns="89879" bIns="44940"/>
          <a:lstStyle>
            <a:lvl1pPr>
              <a:buNone/>
              <a:defRPr/>
            </a:lvl1pPr>
          </a:lstStyle>
          <a:p>
            <a:r>
              <a:rPr lang="en-US" dirty="0" smtClean="0"/>
              <a:t>Map</a:t>
            </a:r>
            <a:endParaRPr lang="en-US" dirty="0"/>
          </a:p>
        </p:txBody>
      </p:sp>
      <p:sp>
        <p:nvSpPr>
          <p:cNvPr id="11"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15" name="Slide Number Placeholder 4"/>
          <p:cNvSpPr>
            <a:spLocks noGrp="1"/>
          </p:cNvSpPr>
          <p:nvPr>
            <p:ph type="sldNum" sz="quarter" idx="12"/>
          </p:nvPr>
        </p:nvSpPr>
        <p:spPr>
          <a:xfrm>
            <a:off x="2" y="6569078"/>
            <a:ext cx="609600" cy="288925"/>
          </a:xfrm>
          <a:prstGeom prst="rect">
            <a:avLst/>
          </a:prstGeom>
        </p:spPr>
        <p:txBody>
          <a:bodyPr wrap="square">
            <a:normAutofit/>
          </a:bodyPr>
          <a:lstStyle>
            <a:lvl1pPr algn="ctr">
              <a:defRPr sz="1400">
                <a:solidFill>
                  <a:sysClr val="windowText" lastClr="000000"/>
                </a:solidFill>
              </a:defRPr>
            </a:lvl1pPr>
          </a:lstStyle>
          <a:p>
            <a:fld id="{CFC53C1E-EA2A-4099-BDC8-9BCDAEB0229E}" type="slidenum">
              <a:rPr lang="en-US" smtClean="0"/>
              <a:pPr/>
              <a:t>‹#›</a:t>
            </a:fld>
            <a:endParaRPr lang="en-US" dirty="0"/>
          </a:p>
        </p:txBody>
      </p:sp>
      <p:sp>
        <p:nvSpPr>
          <p:cNvPr id="6" name="Rectangle 5"/>
          <p:cNvSpPr/>
          <p:nvPr userDrawn="1"/>
        </p:nvSpPr>
        <p:spPr>
          <a:xfrm>
            <a:off x="0" y="0"/>
            <a:ext cx="9144000" cy="685800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rtlCol="0" anchor="ctr"/>
          <a:lstStyle/>
          <a:p>
            <a:pPr algn="ctr"/>
            <a:endParaRPr lang="en-US"/>
          </a:p>
        </p:txBody>
      </p:sp>
      <p:sp>
        <p:nvSpPr>
          <p:cNvPr id="14" name="Text Placeholder 6"/>
          <p:cNvSpPr>
            <a:spLocks noGrp="1"/>
          </p:cNvSpPr>
          <p:nvPr>
            <p:ph type="body" sz="quarter" idx="14" hasCustomPrompt="1"/>
          </p:nvPr>
        </p:nvSpPr>
        <p:spPr>
          <a:xfrm>
            <a:off x="762002" y="6553200"/>
            <a:ext cx="3810000" cy="304800"/>
          </a:xfrm>
          <a:prstGeom prst="rect">
            <a:avLst/>
          </a:prstGeom>
        </p:spPr>
        <p:txBody>
          <a:bodyPr lIns="89879" tIns="44940" rIns="89879" bIns="44940"/>
          <a:lstStyle>
            <a:lvl1pPr>
              <a:buNone/>
              <a:defRPr sz="1200" b="1" i="1"/>
            </a:lvl1pPr>
          </a:lstStyle>
          <a:p>
            <a:pPr lvl="0"/>
            <a:r>
              <a:rPr lang="en-US" dirty="0" smtClean="0"/>
              <a:t>Source:</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457200" y="1752600"/>
            <a:ext cx="8382000" cy="3810000"/>
          </a:xfrm>
          <a:prstGeom prst="rect">
            <a:avLst/>
          </a:prstGeom>
        </p:spPr>
        <p:txBody>
          <a:bodyPr lIns="89879" tIns="44940" rIns="89879" bIns="4494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12" name="Slide Number Placeholder 4"/>
          <p:cNvSpPr>
            <a:spLocks noGrp="1"/>
          </p:cNvSpPr>
          <p:nvPr>
            <p:ph type="sldNum" sz="quarter" idx="12"/>
          </p:nvPr>
        </p:nvSpPr>
        <p:spPr>
          <a:xfrm>
            <a:off x="2" y="6569078"/>
            <a:ext cx="609600" cy="288925"/>
          </a:xfrm>
          <a:prstGeom prst="rect">
            <a:avLst/>
          </a:prstGeom>
        </p:spPr>
        <p:txBody>
          <a:bodyPr wrap="square">
            <a:normAutofit/>
          </a:bodyPr>
          <a:lstStyle>
            <a:lvl1pPr algn="ctr">
              <a:defRPr sz="1400">
                <a:solidFill>
                  <a:sysClr val="windowText" lastClr="000000"/>
                </a:solidFill>
              </a:defRPr>
            </a:lvl1pPr>
          </a:lstStyle>
          <a:p>
            <a:fld id="{CFC53C1E-EA2A-4099-BDC8-9BCDAEB0229E}" type="slidenum">
              <a:rPr lang="en-US" smtClean="0"/>
              <a:pPr/>
              <a:t>‹#›</a:t>
            </a:fld>
            <a:endParaRPr lang="en-US" dirty="0"/>
          </a:p>
        </p:txBody>
      </p:sp>
      <p:sp>
        <p:nvSpPr>
          <p:cNvPr id="14" name="Text Placeholder 6"/>
          <p:cNvSpPr>
            <a:spLocks noGrp="1"/>
          </p:cNvSpPr>
          <p:nvPr>
            <p:ph type="body" sz="quarter" idx="14" hasCustomPrompt="1"/>
          </p:nvPr>
        </p:nvSpPr>
        <p:spPr>
          <a:xfrm>
            <a:off x="762002" y="6553200"/>
            <a:ext cx="3810000" cy="304800"/>
          </a:xfrm>
          <a:prstGeom prst="rect">
            <a:avLst/>
          </a:prstGeom>
        </p:spPr>
        <p:txBody>
          <a:bodyPr lIns="89879" tIns="44940" rIns="89879" bIns="44940"/>
          <a:lstStyle>
            <a:lvl1pPr>
              <a:buNone/>
              <a:defRPr sz="1200" b="1" i="1"/>
            </a:lvl1pPr>
          </a:lstStyle>
          <a:p>
            <a:pPr lvl="0"/>
            <a:r>
              <a:rPr lang="en-US" dirty="0" smtClean="0"/>
              <a:t>Source:</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7F37CCC-0789-4342-AA54-2717BDE57D3D}" type="slidenum">
              <a:rPr lang="en-US" smtClean="0"/>
              <a:pPr/>
              <a:t>‹#›</a:t>
            </a:fld>
            <a:endParaRPr lang="en-US"/>
          </a:p>
        </p:txBody>
      </p:sp>
      <p:sp>
        <p:nvSpPr>
          <p:cNvPr id="7" name="Title 16"/>
          <p:cNvSpPr txBox="1">
            <a:spLocks/>
          </p:cNvSpPr>
          <p:nvPr userDrawn="1"/>
        </p:nvSpPr>
        <p:spPr>
          <a:xfrm>
            <a:off x="2819400" y="0"/>
            <a:ext cx="6324600" cy="1219200"/>
          </a:xfrm>
          <a:prstGeom prst="rect">
            <a:avLst/>
          </a:prstGeom>
        </p:spPr>
        <p:txBody>
          <a:bodyPr lIns="89879" tIns="44940" rIns="89879" bIns="44940" anchor="ctr"/>
          <a:lstStyle>
            <a:lvl1pPr marL="168524" indent="0" algn="l">
              <a:defRPr sz="2800"/>
            </a:lvl1pPr>
          </a:lstStyle>
          <a:p>
            <a:pPr marL="168524" marR="0" lvl="0" indent="0" algn="l" defTabSz="898796"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smtClean="0">
                <a:ln>
                  <a:noFill/>
                </a:ln>
                <a:solidFill>
                  <a:schemeClr val="tx1"/>
                </a:solidFill>
                <a:effectLst/>
                <a:uLnTx/>
                <a:uFillTx/>
                <a:latin typeface="+mj-lt"/>
                <a:ea typeface="+mj-ea"/>
                <a:cs typeface="+mj-cs"/>
              </a:rPr>
              <a:t>Click to edit Master title style</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752600"/>
            <a:ext cx="8229600" cy="4114800"/>
          </a:xfrm>
          <a:prstGeom prst="rect">
            <a:avLst/>
          </a:prstGeom>
        </p:spPr>
        <p:txBody>
          <a:bodyPr lIns="89879" tIns="44940" rIns="89879" bIns="44940"/>
          <a:lstStyle>
            <a:lvl3pPr marL="898796" indent="174766">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Slide Number Placeholder 2"/>
          <p:cNvSpPr>
            <a:spLocks noGrp="1"/>
          </p:cNvSpPr>
          <p:nvPr>
            <p:ph type="sldNum" sz="quarter" idx="10"/>
          </p:nvPr>
        </p:nvSpPr>
        <p:spPr/>
        <p:txBody>
          <a:bodyPr/>
          <a:lstStyle>
            <a:lvl1pPr>
              <a:defRPr smtClean="0">
                <a:solidFill>
                  <a:schemeClr val="tx1"/>
                </a:solidFill>
              </a:defRPr>
            </a:lvl1pPr>
          </a:lstStyle>
          <a:p>
            <a:pPr>
              <a:defRPr/>
            </a:pPr>
            <a:fld id="{FBBE1732-D372-4A08-A104-0C3D48CC6752}" type="slidenum">
              <a:rPr lang="en-US" smtClean="0"/>
              <a:pPr>
                <a:defRPr/>
              </a:pPr>
              <a:t>‹#›</a:t>
            </a:fld>
            <a:endParaRPr lang="en-US" dirty="0"/>
          </a:p>
        </p:txBody>
      </p:sp>
      <p:sp>
        <p:nvSpPr>
          <p:cNvPr id="7"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10" name="Text Placeholder 6"/>
          <p:cNvSpPr>
            <a:spLocks noGrp="1"/>
          </p:cNvSpPr>
          <p:nvPr>
            <p:ph type="body" sz="quarter" idx="14" hasCustomPrompt="1"/>
          </p:nvPr>
        </p:nvSpPr>
        <p:spPr>
          <a:xfrm>
            <a:off x="762002" y="6553200"/>
            <a:ext cx="3810000" cy="304800"/>
          </a:xfrm>
          <a:prstGeom prst="rect">
            <a:avLst/>
          </a:prstGeom>
        </p:spPr>
        <p:txBody>
          <a:bodyPr lIns="89879" tIns="44940" rIns="89879" bIns="44940"/>
          <a:lstStyle>
            <a:lvl1pPr>
              <a:buNone/>
              <a:defRPr sz="1200" b="1" i="1"/>
            </a:lvl1pPr>
          </a:lstStyle>
          <a:p>
            <a:pPr lvl="0"/>
            <a:r>
              <a:rPr lang="en-US" dirty="0" smtClean="0"/>
              <a:t>Source:</a:t>
            </a:r>
            <a:endParaRPr lang="en-US" dirty="0"/>
          </a:p>
        </p:txBody>
      </p:sp>
    </p:spTree>
  </p:cSld>
  <p:clrMapOvr>
    <a:masterClrMapping/>
  </p:clrMapOvr>
  <p:transition spd="med" advClick="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CFC53C1E-EA2A-4099-BDC8-9BCDAEB0229E}" type="slidenum">
              <a:rPr lang="en-US" smtClean="0"/>
              <a:pPr/>
              <a:t>‹#›</a:t>
            </a:fld>
            <a:endParaRPr lang="en-US" dirty="0"/>
          </a:p>
        </p:txBody>
      </p:sp>
      <p:sp>
        <p:nvSpPr>
          <p:cNvPr id="4"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CFC53C1E-EA2A-4099-BDC8-9BCDAEB0229E}" type="slidenum">
              <a:rPr lang="en-US" smtClean="0"/>
              <a:pPr/>
              <a:t>‹#›</a:t>
            </a:fld>
            <a:endParaRPr lang="en-US" dirty="0"/>
          </a:p>
        </p:txBody>
      </p:sp>
      <p:sp>
        <p:nvSpPr>
          <p:cNvPr id="4"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525963"/>
          </a:xfrm>
          <a:prstGeom prst="rect">
            <a:avLst/>
          </a:prstGeom>
        </p:spPr>
        <p:txBody>
          <a:bodyPr/>
          <a:lstStyle>
            <a:lvl1pPr>
              <a:buClr>
                <a:srgbClr val="8F23B3"/>
              </a:buClr>
              <a:defRPr sz="2400"/>
            </a:lvl1pPr>
            <a:lvl2pPr>
              <a:buClr>
                <a:srgbClr val="8F23B3"/>
              </a:buClr>
              <a:defRPr sz="2200"/>
            </a:lvl2pPr>
            <a:lvl3pPr marL="1371600" indent="-457200">
              <a:buClr>
                <a:srgbClr val="8F23B3"/>
              </a:buClr>
              <a:buFont typeface="Courier New" pitchFamily="49" charset="0"/>
              <a:buChar char="o"/>
              <a:defRPr sz="2000"/>
            </a:lvl3pPr>
          </a:lstStyle>
          <a:p>
            <a:pPr lvl="0"/>
            <a:r>
              <a:rPr lang="en-US" dirty="0" smtClean="0"/>
              <a:t>Click to edit Master text styles</a:t>
            </a:r>
          </a:p>
          <a:p>
            <a:pPr lvl="1"/>
            <a:r>
              <a:rPr lang="en-US" dirty="0" smtClean="0"/>
              <a:t>Second level</a:t>
            </a:r>
          </a:p>
          <a:p>
            <a:pPr lvl="2"/>
            <a:r>
              <a:rPr lang="en-US" dirty="0" smtClean="0"/>
              <a:t>Third level</a:t>
            </a:r>
          </a:p>
          <a:p>
            <a:pPr lvl="0"/>
            <a:endParaRPr lang="en-US" dirty="0"/>
          </a:p>
        </p:txBody>
      </p:sp>
      <p:sp>
        <p:nvSpPr>
          <p:cNvPr id="7"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8" name="Slide Number Placeholder 24"/>
          <p:cNvSpPr>
            <a:spLocks noGrp="1"/>
          </p:cNvSpPr>
          <p:nvPr>
            <p:ph type="sldNum" sz="quarter" idx="10"/>
          </p:nvPr>
        </p:nvSpPr>
        <p:spPr>
          <a:xfrm>
            <a:off x="2" y="6569078"/>
            <a:ext cx="609600" cy="288925"/>
          </a:xfrm>
        </p:spPr>
        <p:txBody>
          <a:bodyPr/>
          <a:lstStyle>
            <a:lvl1pPr algn="r">
              <a:defRPr sz="1200" smtClean="0">
                <a:solidFill>
                  <a:schemeClr val="tx1"/>
                </a:solidFill>
              </a:defRPr>
            </a:lvl1pPr>
          </a:lstStyle>
          <a:p>
            <a:pPr>
              <a:defRPr/>
            </a:pPr>
            <a:fld id="{C5B5723D-93F0-4B4C-B2F2-E20AB2C187DF}"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CFC53C1E-EA2A-4099-BDC8-9BCDAEB0229E}" type="slidenum">
              <a:rPr lang="en-US" smtClean="0"/>
              <a:pPr/>
              <a:t>‹#›</a:t>
            </a:fld>
            <a:endParaRPr lang="en-US" dirty="0"/>
          </a:p>
        </p:txBody>
      </p:sp>
      <p:sp>
        <p:nvSpPr>
          <p:cNvPr id="4"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descr="PARCC_Header_A2"/>
          <p:cNvPicPr>
            <a:picLocks noChangeAspect="1" noChangeArrowheads="1"/>
          </p:cNvPicPr>
          <p:nvPr/>
        </p:nvPicPr>
        <p:blipFill>
          <a:blip r:embed="rId12" cstate="print"/>
          <a:srcRect l="63492" r="5597"/>
          <a:stretch>
            <a:fillRect/>
          </a:stretch>
        </p:blipFill>
        <p:spPr bwMode="auto">
          <a:xfrm>
            <a:off x="0" y="2"/>
            <a:ext cx="2819400" cy="1216152"/>
          </a:xfrm>
          <a:prstGeom prst="rect">
            <a:avLst/>
          </a:prstGeom>
          <a:noFill/>
          <a:ln w="9525">
            <a:noFill/>
            <a:miter lim="800000"/>
            <a:headEnd/>
            <a:tailEnd/>
          </a:ln>
        </p:spPr>
      </p:pic>
      <p:sp>
        <p:nvSpPr>
          <p:cNvPr id="11" name="Rectangle 10"/>
          <p:cNvSpPr/>
          <p:nvPr/>
        </p:nvSpPr>
        <p:spPr>
          <a:xfrm>
            <a:off x="0" y="1219200"/>
            <a:ext cx="9144000" cy="152400"/>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rtlCol="0" anchor="ctr"/>
          <a:lstStyle/>
          <a:p>
            <a:pPr algn="ctr"/>
            <a:endParaRPr lang="en-US" dirty="0">
              <a:solidFill>
                <a:srgbClr val="8F23B3"/>
              </a:solidFill>
            </a:endParaRPr>
          </a:p>
        </p:txBody>
      </p:sp>
      <p:sp>
        <p:nvSpPr>
          <p:cNvPr id="9" name="Rectangle 8"/>
          <p:cNvSpPr/>
          <p:nvPr/>
        </p:nvSpPr>
        <p:spPr>
          <a:xfrm>
            <a:off x="0" y="1447800"/>
            <a:ext cx="9144000" cy="152400"/>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rtlCol="0" anchor="ctr"/>
          <a:lstStyle/>
          <a:p>
            <a:pPr algn="ctr"/>
            <a:endParaRPr lang="en-US" dirty="0">
              <a:solidFill>
                <a:srgbClr val="8F23B3"/>
              </a:solidFill>
            </a:endParaRPr>
          </a:p>
        </p:txBody>
      </p:sp>
      <p:pic>
        <p:nvPicPr>
          <p:cNvPr id="7" name="Picture 2" descr="PARCC_Header_A2"/>
          <p:cNvPicPr>
            <a:picLocks noChangeAspect="1" noChangeArrowheads="1"/>
          </p:cNvPicPr>
          <p:nvPr/>
        </p:nvPicPr>
        <p:blipFill>
          <a:blip r:embed="rId12" cstate="print"/>
          <a:srcRect r="68254"/>
          <a:stretch>
            <a:fillRect/>
          </a:stretch>
        </p:blipFill>
        <p:spPr bwMode="auto">
          <a:xfrm>
            <a:off x="6785429" y="5867400"/>
            <a:ext cx="2358571" cy="990600"/>
          </a:xfrm>
          <a:prstGeom prst="rect">
            <a:avLst/>
          </a:prstGeom>
          <a:noFill/>
          <a:ln w="9525">
            <a:noFill/>
            <a:miter lim="800000"/>
            <a:headEnd/>
            <a:tailEnd/>
          </a:ln>
        </p:spPr>
      </p:pic>
      <p:pic>
        <p:nvPicPr>
          <p:cNvPr id="15" name="Picture 2" descr="PARCC_Header_A2"/>
          <p:cNvPicPr>
            <a:picLocks noChangeAspect="1" noChangeArrowheads="1"/>
          </p:cNvPicPr>
          <p:nvPr/>
        </p:nvPicPr>
        <p:blipFill>
          <a:blip r:embed="rId12" cstate="print"/>
          <a:srcRect l="29744" r="68254"/>
          <a:stretch>
            <a:fillRect/>
          </a:stretch>
        </p:blipFill>
        <p:spPr bwMode="auto">
          <a:xfrm>
            <a:off x="6858001" y="5867400"/>
            <a:ext cx="148771" cy="990600"/>
          </a:xfrm>
          <a:prstGeom prst="rect">
            <a:avLst/>
          </a:prstGeom>
          <a:noFill/>
          <a:ln w="9525">
            <a:noFill/>
            <a:miter lim="800000"/>
            <a:headEnd/>
            <a:tailEnd/>
          </a:ln>
        </p:spPr>
      </p:pic>
      <p:sp>
        <p:nvSpPr>
          <p:cNvPr id="12" name="Rectangle 11"/>
          <p:cNvSpPr/>
          <p:nvPr/>
        </p:nvSpPr>
        <p:spPr>
          <a:xfrm>
            <a:off x="0" y="0"/>
            <a:ext cx="9144000" cy="685800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rtlCol="0" anchor="ctr"/>
          <a:lstStyle/>
          <a:p>
            <a:pPr algn="ctr"/>
            <a:endParaRPr lang="en-US"/>
          </a:p>
        </p:txBody>
      </p:sp>
      <p:sp>
        <p:nvSpPr>
          <p:cNvPr id="8" name="Slide Number Placeholder 4"/>
          <p:cNvSpPr>
            <a:spLocks noGrp="1"/>
          </p:cNvSpPr>
          <p:nvPr>
            <p:ph type="sldNum" sz="quarter" idx="4"/>
          </p:nvPr>
        </p:nvSpPr>
        <p:spPr>
          <a:xfrm>
            <a:off x="2" y="6569078"/>
            <a:ext cx="609600" cy="288925"/>
          </a:xfrm>
          <a:prstGeom prst="rect">
            <a:avLst/>
          </a:prstGeom>
        </p:spPr>
        <p:txBody>
          <a:bodyPr wrap="square" lIns="89879" tIns="44940" rIns="89879" bIns="44940">
            <a:normAutofit/>
          </a:bodyPr>
          <a:lstStyle>
            <a:lvl1pPr algn="ctr">
              <a:defRPr sz="1400">
                <a:solidFill>
                  <a:sysClr val="windowText" lastClr="000000"/>
                </a:solidFill>
              </a:defRPr>
            </a:lvl1pPr>
          </a:lstStyle>
          <a:p>
            <a:fld id="{CFC53C1E-EA2A-4099-BDC8-9BCDAEB0229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0" r:id="rId4"/>
    <p:sldLayoutId id="2147483672" r:id="rId5"/>
    <p:sldLayoutId id="2147483677" r:id="rId6"/>
    <p:sldLayoutId id="2147483680" r:id="rId7"/>
    <p:sldLayoutId id="2147483681" r:id="rId8"/>
    <p:sldLayoutId id="2147483689" r:id="rId9"/>
    <p:sldLayoutId id="2147483693" r:id="rId10"/>
  </p:sldLayoutIdLst>
  <p:timing>
    <p:tnLst>
      <p:par>
        <p:cTn id="1" dur="indefinite" restart="never" nodeType="tmRoot"/>
      </p:par>
    </p:tnLst>
  </p:timing>
  <p:hf hdr="0" ftr="0" dt="0"/>
  <p:txStyles>
    <p:titleStyle>
      <a:lvl1pPr algn="ctr" defTabSz="898796" rtl="0" eaLnBrk="1" latinLnBrk="0" hangingPunct="1">
        <a:spcBef>
          <a:spcPct val="0"/>
        </a:spcBef>
        <a:buNone/>
        <a:defRPr sz="3500" kern="1200">
          <a:solidFill>
            <a:schemeClr val="tx1"/>
          </a:solidFill>
          <a:latin typeface="+mj-lt"/>
          <a:ea typeface="+mj-ea"/>
          <a:cs typeface="+mj-cs"/>
        </a:defRPr>
      </a:lvl1pPr>
    </p:titleStyle>
    <p:bodyStyle>
      <a:lvl1pPr marL="337048" indent="-337048" algn="l" defTabSz="898796" rtl="0" eaLnBrk="1" latinLnBrk="0" hangingPunct="1">
        <a:spcBef>
          <a:spcPct val="20000"/>
        </a:spcBef>
        <a:buClr>
          <a:srgbClr val="8F23B3"/>
        </a:buClr>
        <a:buFont typeface="Arial" pitchFamily="34" charset="0"/>
        <a:buChar char="•"/>
        <a:defRPr sz="2300" kern="1200">
          <a:solidFill>
            <a:schemeClr val="tx1"/>
          </a:solidFill>
          <a:latin typeface="+mn-lt"/>
          <a:ea typeface="+mn-ea"/>
          <a:cs typeface="+mn-cs"/>
        </a:defRPr>
      </a:lvl1pPr>
      <a:lvl2pPr marL="730271" indent="-280874" algn="l" defTabSz="898796" rtl="0" eaLnBrk="1" latinLnBrk="0" hangingPunct="1">
        <a:spcBef>
          <a:spcPct val="20000"/>
        </a:spcBef>
        <a:buClr>
          <a:srgbClr val="8F23B3"/>
        </a:buClr>
        <a:buFont typeface="Arial" pitchFamily="34" charset="0"/>
        <a:buChar char="–"/>
        <a:defRPr sz="2000" kern="1200">
          <a:solidFill>
            <a:schemeClr val="tx1"/>
          </a:solidFill>
          <a:latin typeface="+mn-lt"/>
          <a:ea typeface="+mn-ea"/>
          <a:cs typeface="+mn-cs"/>
        </a:defRPr>
      </a:lvl2pPr>
      <a:lvl3pPr marL="1123494" indent="-224698" algn="l" defTabSz="898796" rtl="0" eaLnBrk="1" latinLnBrk="0" hangingPunct="1">
        <a:spcBef>
          <a:spcPct val="20000"/>
        </a:spcBef>
        <a:buClr>
          <a:srgbClr val="8F23B3"/>
        </a:buClr>
        <a:buFont typeface="Arial" pitchFamily="34" charset="0"/>
        <a:buChar char="•"/>
        <a:defRPr sz="1800" kern="1200">
          <a:solidFill>
            <a:schemeClr val="tx1"/>
          </a:solidFill>
          <a:latin typeface="+mn-lt"/>
          <a:ea typeface="+mn-ea"/>
          <a:cs typeface="+mn-cs"/>
        </a:defRPr>
      </a:lvl3pPr>
      <a:lvl4pPr marL="1572893" indent="-224698" algn="l" defTabSz="898796" rtl="0" eaLnBrk="1" latinLnBrk="0" hangingPunct="1">
        <a:spcBef>
          <a:spcPct val="20000"/>
        </a:spcBef>
        <a:buClr>
          <a:srgbClr val="8F23B3"/>
        </a:buClr>
        <a:buFont typeface="Arial" pitchFamily="34" charset="0"/>
        <a:buChar char="–"/>
        <a:defRPr sz="2000" kern="1200">
          <a:solidFill>
            <a:schemeClr val="tx1"/>
          </a:solidFill>
          <a:latin typeface="+mn-lt"/>
          <a:ea typeface="+mn-ea"/>
          <a:cs typeface="+mn-cs"/>
        </a:defRPr>
      </a:lvl4pPr>
      <a:lvl5pPr marL="2022290" indent="-224698" algn="l" defTabSz="898796" rtl="0" eaLnBrk="1" latinLnBrk="0" hangingPunct="1">
        <a:spcBef>
          <a:spcPct val="20000"/>
        </a:spcBef>
        <a:buClr>
          <a:srgbClr val="8F23B3"/>
        </a:buClr>
        <a:buFont typeface="Arial" pitchFamily="34" charset="0"/>
        <a:buChar char="»"/>
        <a:defRPr sz="2000" kern="1200">
          <a:solidFill>
            <a:schemeClr val="tx1"/>
          </a:solidFill>
          <a:latin typeface="+mn-lt"/>
          <a:ea typeface="+mn-ea"/>
          <a:cs typeface="+mn-cs"/>
        </a:defRPr>
      </a:lvl5pPr>
      <a:lvl6pPr marL="2471687" indent="-224698" algn="l" defTabSz="89879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21086" indent="-224698" algn="l" defTabSz="89879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370484" indent="-224698" algn="l" defTabSz="89879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19881" indent="-224698" algn="l" defTabSz="89879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898796" rtl="0" eaLnBrk="1" latinLnBrk="0" hangingPunct="1">
        <a:defRPr sz="1800" kern="1200">
          <a:solidFill>
            <a:schemeClr val="tx1"/>
          </a:solidFill>
          <a:latin typeface="+mn-lt"/>
          <a:ea typeface="+mn-ea"/>
          <a:cs typeface="+mn-cs"/>
        </a:defRPr>
      </a:lvl1pPr>
      <a:lvl2pPr marL="449398" algn="l" defTabSz="898796" rtl="0" eaLnBrk="1" latinLnBrk="0" hangingPunct="1">
        <a:defRPr sz="1800" kern="1200">
          <a:solidFill>
            <a:schemeClr val="tx1"/>
          </a:solidFill>
          <a:latin typeface="+mn-lt"/>
          <a:ea typeface="+mn-ea"/>
          <a:cs typeface="+mn-cs"/>
        </a:defRPr>
      </a:lvl2pPr>
      <a:lvl3pPr marL="898796" algn="l" defTabSz="898796" rtl="0" eaLnBrk="1" latinLnBrk="0" hangingPunct="1">
        <a:defRPr sz="1800" kern="1200">
          <a:solidFill>
            <a:schemeClr val="tx1"/>
          </a:solidFill>
          <a:latin typeface="+mn-lt"/>
          <a:ea typeface="+mn-ea"/>
          <a:cs typeface="+mn-cs"/>
        </a:defRPr>
      </a:lvl3pPr>
      <a:lvl4pPr marL="1348193" algn="l" defTabSz="898796" rtl="0" eaLnBrk="1" latinLnBrk="0" hangingPunct="1">
        <a:defRPr sz="1800" kern="1200">
          <a:solidFill>
            <a:schemeClr val="tx1"/>
          </a:solidFill>
          <a:latin typeface="+mn-lt"/>
          <a:ea typeface="+mn-ea"/>
          <a:cs typeface="+mn-cs"/>
        </a:defRPr>
      </a:lvl4pPr>
      <a:lvl5pPr marL="1797592" algn="l" defTabSz="898796" rtl="0" eaLnBrk="1" latinLnBrk="0" hangingPunct="1">
        <a:defRPr sz="1800" kern="1200">
          <a:solidFill>
            <a:schemeClr val="tx1"/>
          </a:solidFill>
          <a:latin typeface="+mn-lt"/>
          <a:ea typeface="+mn-ea"/>
          <a:cs typeface="+mn-cs"/>
        </a:defRPr>
      </a:lvl5pPr>
      <a:lvl6pPr marL="2246989" algn="l" defTabSz="898796" rtl="0" eaLnBrk="1" latinLnBrk="0" hangingPunct="1">
        <a:defRPr sz="1800" kern="1200">
          <a:solidFill>
            <a:schemeClr val="tx1"/>
          </a:solidFill>
          <a:latin typeface="+mn-lt"/>
          <a:ea typeface="+mn-ea"/>
          <a:cs typeface="+mn-cs"/>
        </a:defRPr>
      </a:lvl6pPr>
      <a:lvl7pPr marL="2696388" algn="l" defTabSz="898796" rtl="0" eaLnBrk="1" latinLnBrk="0" hangingPunct="1">
        <a:defRPr sz="1800" kern="1200">
          <a:solidFill>
            <a:schemeClr val="tx1"/>
          </a:solidFill>
          <a:latin typeface="+mn-lt"/>
          <a:ea typeface="+mn-ea"/>
          <a:cs typeface="+mn-cs"/>
        </a:defRPr>
      </a:lvl7pPr>
      <a:lvl8pPr marL="3145784" algn="l" defTabSz="898796" rtl="0" eaLnBrk="1" latinLnBrk="0" hangingPunct="1">
        <a:defRPr sz="1800" kern="1200">
          <a:solidFill>
            <a:schemeClr val="tx1"/>
          </a:solidFill>
          <a:latin typeface="+mn-lt"/>
          <a:ea typeface="+mn-ea"/>
          <a:cs typeface="+mn-cs"/>
        </a:defRPr>
      </a:lvl8pPr>
      <a:lvl9pPr marL="3595182" algn="l" defTabSz="89879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PARCC_Header_A2"/>
          <p:cNvPicPr>
            <a:picLocks noChangeAspect="1" noChangeArrowheads="1"/>
          </p:cNvPicPr>
          <p:nvPr userDrawn="1"/>
        </p:nvPicPr>
        <p:blipFill>
          <a:blip r:embed="rId9" cstate="print"/>
          <a:srcRect l="63492" r="5597"/>
          <a:stretch>
            <a:fillRect/>
          </a:stretch>
        </p:blipFill>
        <p:spPr bwMode="auto">
          <a:xfrm>
            <a:off x="0" y="2"/>
            <a:ext cx="2819400" cy="1216152"/>
          </a:xfrm>
          <a:prstGeom prst="rect">
            <a:avLst/>
          </a:prstGeom>
          <a:noFill/>
          <a:ln w="9525">
            <a:noFill/>
            <a:miter lim="800000"/>
            <a:headEnd/>
            <a:tailEnd/>
          </a:ln>
        </p:spPr>
      </p:pic>
      <p:sp>
        <p:nvSpPr>
          <p:cNvPr id="8" name="Rectangle 7"/>
          <p:cNvSpPr/>
          <p:nvPr userDrawn="1"/>
        </p:nvSpPr>
        <p:spPr>
          <a:xfrm>
            <a:off x="0" y="1219200"/>
            <a:ext cx="9144000" cy="152400"/>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rtlCol="0" anchor="ctr"/>
          <a:lstStyle/>
          <a:p>
            <a:pPr algn="ctr"/>
            <a:endParaRPr lang="en-US" dirty="0">
              <a:solidFill>
                <a:srgbClr val="8F23B3"/>
              </a:solidFill>
            </a:endParaRPr>
          </a:p>
        </p:txBody>
      </p:sp>
      <p:sp>
        <p:nvSpPr>
          <p:cNvPr id="9" name="Rectangle 8"/>
          <p:cNvSpPr/>
          <p:nvPr userDrawn="1"/>
        </p:nvSpPr>
        <p:spPr>
          <a:xfrm>
            <a:off x="0" y="1447800"/>
            <a:ext cx="9144000" cy="152400"/>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rtlCol="0" anchor="ctr"/>
          <a:lstStyle/>
          <a:p>
            <a:pPr algn="ctr"/>
            <a:endParaRPr lang="en-US" dirty="0">
              <a:solidFill>
                <a:srgbClr val="8F23B3"/>
              </a:solidFill>
            </a:endParaRPr>
          </a:p>
        </p:txBody>
      </p:sp>
      <p:sp>
        <p:nvSpPr>
          <p:cNvPr id="12" name="Rectangle 11"/>
          <p:cNvSpPr/>
          <p:nvPr userDrawn="1"/>
        </p:nvSpPr>
        <p:spPr>
          <a:xfrm>
            <a:off x="0" y="0"/>
            <a:ext cx="9144000" cy="685800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rtlCol="0" anchor="ctr"/>
          <a:lstStyle/>
          <a:p>
            <a:pPr algn="ctr"/>
            <a:endParaRPr lang="en-US"/>
          </a:p>
        </p:txBody>
      </p:sp>
      <p:sp>
        <p:nvSpPr>
          <p:cNvPr id="13" name="Slide Number Placeholder 4"/>
          <p:cNvSpPr>
            <a:spLocks noGrp="1"/>
          </p:cNvSpPr>
          <p:nvPr>
            <p:ph type="sldNum" sz="quarter" idx="4"/>
          </p:nvPr>
        </p:nvSpPr>
        <p:spPr>
          <a:xfrm>
            <a:off x="2" y="6569078"/>
            <a:ext cx="609600" cy="288925"/>
          </a:xfrm>
          <a:prstGeom prst="rect">
            <a:avLst/>
          </a:prstGeom>
        </p:spPr>
        <p:txBody>
          <a:bodyPr wrap="square" lIns="89879" tIns="44940" rIns="89879" bIns="44940">
            <a:normAutofit/>
          </a:bodyPr>
          <a:lstStyle>
            <a:lvl1pPr algn="ctr">
              <a:defRPr sz="1400">
                <a:solidFill>
                  <a:sysClr val="windowText" lastClr="000000"/>
                </a:solidFill>
              </a:defRPr>
            </a:lvl1pPr>
          </a:lstStyle>
          <a:p>
            <a:fld id="{CFC53C1E-EA2A-4099-BDC8-9BCDAEB0229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94" r:id="rId4"/>
    <p:sldLayoutId id="2147483695" r:id="rId5"/>
    <p:sldLayoutId id="2147483696" r:id="rId6"/>
    <p:sldLayoutId id="2147483697" r:id="rId7"/>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hyperlink" Target="http://www.parcconline.org/parcc-content-frameworks" TargetMode="External"/><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hyperlink" Target="http://www.parcconline.org/" TargetMode="External"/><Relationship Id="rId2" Type="http://schemas.openxmlformats.org/officeDocument/2006/relationships/notesSlide" Target="../notesSlides/notesSlide35.xml"/><Relationship Id="rId1" Type="http://schemas.openxmlformats.org/officeDocument/2006/relationships/slideLayout" Target="../slideLayouts/slideLayout8.xml"/><Relationship Id="rId4" Type="http://schemas.openxmlformats.org/officeDocument/2006/relationships/hyperlink" Target="mailto:cpiper@achieve.or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33400" y="1905000"/>
            <a:ext cx="8229600" cy="4114800"/>
          </a:xfrm>
        </p:spPr>
        <p:txBody>
          <a:bodyPr/>
          <a:lstStyle/>
          <a:p>
            <a:pPr algn="ctr">
              <a:buNone/>
            </a:pPr>
            <a:r>
              <a:rPr lang="en-US" sz="3600" b="1" dirty="0" smtClean="0"/>
              <a:t>PARCC Update</a:t>
            </a:r>
          </a:p>
          <a:p>
            <a:pPr algn="ctr">
              <a:buNone/>
            </a:pPr>
            <a:r>
              <a:rPr lang="en-US" sz="2800" b="1" dirty="0" smtClean="0"/>
              <a:t>Mathematics</a:t>
            </a:r>
          </a:p>
          <a:p>
            <a:pPr algn="ctr">
              <a:buNone/>
            </a:pPr>
            <a:endParaRPr lang="en-US" sz="2800" b="1" dirty="0" smtClean="0"/>
          </a:p>
          <a:p>
            <a:pPr algn="ctr">
              <a:buNone/>
            </a:pPr>
            <a:r>
              <a:rPr lang="en-US" sz="2800" b="1" dirty="0" smtClean="0"/>
              <a:t>NCSM Presentation</a:t>
            </a:r>
          </a:p>
          <a:p>
            <a:pPr algn="ctr">
              <a:buNone/>
            </a:pPr>
            <a:r>
              <a:rPr lang="en-US" sz="2800" b="1" dirty="0" smtClean="0"/>
              <a:t>April 25, 2012</a:t>
            </a:r>
          </a:p>
          <a:p>
            <a:pPr algn="ctr">
              <a:buNone/>
            </a:pPr>
            <a:endParaRPr lang="en-US" b="1" dirty="0" smtClean="0"/>
          </a:p>
          <a:p>
            <a:pPr algn="ctr">
              <a:buNone/>
            </a:pPr>
            <a:r>
              <a:rPr lang="en-US" b="1" dirty="0" smtClean="0"/>
              <a:t>Carrie Piper</a:t>
            </a:r>
          </a:p>
          <a:p>
            <a:pPr algn="ctr">
              <a:buNone/>
            </a:pPr>
            <a:r>
              <a:rPr lang="en-US" sz="2000" b="1" dirty="0" smtClean="0"/>
              <a:t>Senior Adviser, PARCC Mathematics</a:t>
            </a:r>
          </a:p>
          <a:p>
            <a:pPr algn="ctr">
              <a:buNone/>
            </a:pPr>
            <a:r>
              <a:rPr lang="en-US" sz="2000" b="1" dirty="0" smtClean="0"/>
              <a:t>Achieve</a:t>
            </a:r>
          </a:p>
          <a:p>
            <a:pPr algn="ctr">
              <a:buNone/>
            </a:pPr>
            <a:endParaRPr lang="en-US" sz="2800" b="1" dirty="0"/>
          </a:p>
          <a:p>
            <a:pPr algn="ctr">
              <a:buNone/>
            </a:pPr>
            <a:endParaRPr lang="en-US" sz="3600" b="1"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7010401" y="0"/>
            <a:ext cx="2133600" cy="1219200"/>
          </a:xfrm>
          <a:prstGeom prst="rect">
            <a:avLst/>
          </a:prstGeom>
          <a:solidFill>
            <a:srgbClr val="A7A7A7"/>
          </a:solidFill>
          <a:ln>
            <a:no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rtlCol="0" anchor="ctr"/>
          <a:lstStyle/>
          <a:p>
            <a:pPr algn="ctr"/>
            <a:endParaRPr lang="en-US"/>
          </a:p>
        </p:txBody>
      </p:sp>
      <p:pic>
        <p:nvPicPr>
          <p:cNvPr id="8" name="Picture 2" descr="PARCC_Header_A2"/>
          <p:cNvPicPr>
            <a:picLocks noChangeAspect="1" noChangeArrowheads="1"/>
          </p:cNvPicPr>
          <p:nvPr/>
        </p:nvPicPr>
        <p:blipFill>
          <a:blip r:embed="rId3" cstate="print"/>
          <a:srcRect l="29744" r="68254"/>
          <a:stretch>
            <a:fillRect/>
          </a:stretch>
        </p:blipFill>
        <p:spPr bwMode="auto">
          <a:xfrm>
            <a:off x="6858001" y="0"/>
            <a:ext cx="152739" cy="5867400"/>
          </a:xfrm>
          <a:prstGeom prst="rect">
            <a:avLst/>
          </a:prstGeom>
          <a:noFill/>
          <a:ln w="9525">
            <a:noFill/>
            <a:miter lim="800000"/>
            <a:headEnd/>
            <a:tailEnd/>
          </a:ln>
        </p:spPr>
      </p:pic>
      <p:sp>
        <p:nvSpPr>
          <p:cNvPr id="10" name="Rectangle 9"/>
          <p:cNvSpPr/>
          <p:nvPr/>
        </p:nvSpPr>
        <p:spPr>
          <a:xfrm>
            <a:off x="0" y="0"/>
            <a:ext cx="9144000" cy="685800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rtlCol="0" anchor="ctr"/>
          <a:lstStyle/>
          <a:p>
            <a:pPr algn="ctr"/>
            <a:endParaRPr lang="en-US"/>
          </a:p>
        </p:txBody>
      </p:sp>
      <p:pic>
        <p:nvPicPr>
          <p:cNvPr id="11" name="Picture 2" descr="PARCC_Header_A2"/>
          <p:cNvPicPr>
            <a:picLocks noChangeAspect="1" noChangeArrowheads="1"/>
          </p:cNvPicPr>
          <p:nvPr/>
        </p:nvPicPr>
        <p:blipFill>
          <a:blip r:embed="rId3" cstate="print"/>
          <a:srcRect l="29744" r="68254"/>
          <a:stretch>
            <a:fillRect/>
          </a:stretch>
        </p:blipFill>
        <p:spPr bwMode="auto">
          <a:xfrm rot="16200000" flipH="1" flipV="1">
            <a:off x="4495800" y="1219200"/>
            <a:ext cx="152400" cy="9144000"/>
          </a:xfrm>
          <a:prstGeom prst="rect">
            <a:avLst/>
          </a:prstGeom>
          <a:noFill/>
          <a:ln w="9525">
            <a:noFill/>
            <a:miter lim="800000"/>
            <a:headEnd/>
            <a:tailEnd/>
          </a:ln>
        </p:spPr>
      </p:pic>
      <p:sp>
        <p:nvSpPr>
          <p:cNvPr id="12" name="TextBox 11"/>
          <p:cNvSpPr txBox="1"/>
          <p:nvPr/>
        </p:nvSpPr>
        <p:spPr>
          <a:xfrm>
            <a:off x="914400" y="3231414"/>
            <a:ext cx="4724400" cy="788769"/>
          </a:xfrm>
          <a:prstGeom prst="rect">
            <a:avLst/>
          </a:prstGeom>
          <a:noFill/>
        </p:spPr>
        <p:txBody>
          <a:bodyPr wrap="square" lIns="89879" tIns="44940" rIns="89879" bIns="44940" rtlCol="0">
            <a:spAutoFit/>
          </a:bodyPr>
          <a:lstStyle/>
          <a:p>
            <a:pPr algn="ctr">
              <a:lnSpc>
                <a:spcPct val="80000"/>
              </a:lnSpc>
            </a:pPr>
            <a:r>
              <a:rPr lang="en-US" sz="2800" b="1" dirty="0" smtClean="0"/>
              <a:t>PARCC Model Content Frameworks</a:t>
            </a:r>
            <a:endParaRPr lang="en-US" sz="2800" b="1" i="1" dirty="0">
              <a:cs typeface="Arial" pitchFamily="34" charset="0"/>
            </a:endParaRPr>
          </a:p>
        </p:txBody>
      </p:sp>
    </p:spTree>
    <p:extLst>
      <p:ext uri="{BB962C8B-B14F-4D97-AF65-F5344CB8AC3E}">
        <p14:creationId xmlns:p14="http://schemas.microsoft.com/office/powerpoint/2010/main" val="942735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PARCC Model Content Frameworks</a:t>
            </a:r>
            <a:endParaRPr lang="en-US" dirty="0"/>
          </a:p>
        </p:txBody>
      </p:sp>
      <p:sp>
        <p:nvSpPr>
          <p:cNvPr id="5" name="Title 1"/>
          <p:cNvSpPr>
            <a:spLocks noGrp="1"/>
          </p:cNvSpPr>
          <p:nvPr>
            <p:ph type="body" sz="quarter" idx="13"/>
          </p:nvPr>
        </p:nvSpPr>
        <p:spPr>
          <a:xfrm>
            <a:off x="381000" y="1828800"/>
            <a:ext cx="8382000" cy="1981200"/>
          </a:xfrm>
        </p:spPr>
        <p:txBody>
          <a:bodyPr/>
          <a:lstStyle/>
          <a:p>
            <a:pPr marL="0" indent="0" algn="ctr">
              <a:buNone/>
            </a:pPr>
            <a:r>
              <a:rPr lang="en-US" sz="4800" dirty="0" smtClean="0"/>
              <a:t>How familiar are you with the PARCC Model Content Frameworks for Mathematics?</a:t>
            </a:r>
            <a:endParaRPr lang="en-US" sz="4800" dirty="0"/>
          </a:p>
        </p:txBody>
      </p:sp>
      <p:sp>
        <p:nvSpPr>
          <p:cNvPr id="6" name="Subtitle 2"/>
          <p:cNvSpPr txBox="1">
            <a:spLocks/>
          </p:cNvSpPr>
          <p:nvPr/>
        </p:nvSpPr>
        <p:spPr>
          <a:xfrm>
            <a:off x="1371600" y="4495800"/>
            <a:ext cx="6400800" cy="17526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dirty="0" smtClean="0"/>
              <a:t>Scale from 1-5</a:t>
            </a:r>
          </a:p>
          <a:p>
            <a:pPr marL="0" indent="0" algn="ctr">
              <a:buNone/>
            </a:pPr>
            <a:r>
              <a:rPr lang="en-US" dirty="0" smtClean="0"/>
              <a:t>1: Little or No Knowledge</a:t>
            </a:r>
          </a:p>
          <a:p>
            <a:pPr marL="0" indent="0" algn="ctr">
              <a:buNone/>
            </a:pPr>
            <a:r>
              <a:rPr lang="en-US" dirty="0" smtClean="0"/>
              <a:t>5: Expert</a:t>
            </a:r>
            <a:endParaRPr lang="en-US" dirty="0"/>
          </a:p>
        </p:txBody>
      </p:sp>
    </p:spTree>
    <p:extLst>
      <p:ext uri="{BB962C8B-B14F-4D97-AF65-F5344CB8AC3E}">
        <p14:creationId xmlns:p14="http://schemas.microsoft.com/office/powerpoint/2010/main" val="2486024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PARCC Model Content Frameworks</a:t>
            </a:r>
            <a:endParaRPr lang="en-US" dirty="0"/>
          </a:p>
        </p:txBody>
      </p:sp>
      <p:sp>
        <p:nvSpPr>
          <p:cNvPr id="5" name="Content Placeholder 1"/>
          <p:cNvSpPr>
            <a:spLocks noGrp="1"/>
          </p:cNvSpPr>
          <p:nvPr>
            <p:ph type="body" sz="quarter" idx="13"/>
          </p:nvPr>
        </p:nvSpPr>
        <p:spPr bwMode="auto">
          <a:extLst/>
        </p:spPr>
        <p:txBody>
          <a:bodyPr vert="horz" wrap="square" numCol="1" anchor="t" anchorCtr="0" compatLnSpc="1">
            <a:prstTxWarp prst="textNoShape">
              <a:avLst/>
            </a:prstTxWarp>
          </a:bodyPr>
          <a:lstStyle/>
          <a:p>
            <a:pPr marL="0" indent="0">
              <a:spcBef>
                <a:spcPct val="0"/>
              </a:spcBef>
              <a:spcAft>
                <a:spcPts val="600"/>
              </a:spcAft>
              <a:buNone/>
              <a:defRPr/>
            </a:pPr>
            <a:r>
              <a:rPr lang="en-US" sz="2800" b="1" dirty="0">
                <a:ea typeface="MS PGothic" pitchFamily="34" charset="-128"/>
              </a:rPr>
              <a:t>Purpose</a:t>
            </a:r>
          </a:p>
          <a:p>
            <a:pPr marL="283450" indent="-283450">
              <a:defRPr/>
            </a:pPr>
            <a:r>
              <a:rPr lang="en-US" sz="2400" dirty="0">
                <a:ea typeface="MS PGothic" pitchFamily="34" charset="-128"/>
              </a:rPr>
              <a:t>Support implementation of the Common Core State Standards </a:t>
            </a:r>
          </a:p>
          <a:p>
            <a:pPr marL="283450" indent="-283450">
              <a:defRPr/>
            </a:pPr>
            <a:r>
              <a:rPr lang="en-US" sz="2400" dirty="0">
                <a:ea typeface="MS PGothic" pitchFamily="34" charset="-128"/>
              </a:rPr>
              <a:t>Inform development of item specifications and blueprints for the PARCC assessments in grades 3–8 and high </a:t>
            </a:r>
            <a:r>
              <a:rPr lang="en-US" sz="2400" dirty="0" smtClean="0">
                <a:ea typeface="MS PGothic" pitchFamily="34" charset="-128"/>
              </a:rPr>
              <a:t>school</a:t>
            </a:r>
            <a:endParaRPr lang="en-US" sz="2400" dirty="0">
              <a:ea typeface="MS PGothic" pitchFamily="34" charset="-128"/>
            </a:endParaRPr>
          </a:p>
          <a:p>
            <a:pPr marL="0" indent="0">
              <a:spcBef>
                <a:spcPct val="0"/>
              </a:spcBef>
              <a:spcAft>
                <a:spcPts val="600"/>
              </a:spcAft>
              <a:defRPr/>
            </a:pPr>
            <a:endParaRPr lang="en-US" sz="2400" dirty="0">
              <a:ea typeface="MS PGothic" pitchFamily="34" charset="-128"/>
            </a:endParaRPr>
          </a:p>
          <a:p>
            <a:pPr marL="0" indent="0">
              <a:spcBef>
                <a:spcPct val="0"/>
              </a:spcBef>
              <a:spcAft>
                <a:spcPts val="600"/>
              </a:spcAft>
              <a:buNone/>
              <a:defRPr/>
            </a:pPr>
            <a:r>
              <a:rPr lang="en-US" sz="2800" b="1" dirty="0">
                <a:ea typeface="MS PGothic" pitchFamily="34" charset="-128"/>
              </a:rPr>
              <a:t>Audience</a:t>
            </a:r>
          </a:p>
          <a:p>
            <a:pPr marL="283450" indent="-283450">
              <a:spcBef>
                <a:spcPct val="0"/>
              </a:spcBef>
              <a:spcAft>
                <a:spcPts val="600"/>
              </a:spcAft>
              <a:defRPr/>
            </a:pPr>
            <a:r>
              <a:rPr lang="en-US" sz="2400" dirty="0">
                <a:ea typeface="MS PGothic" pitchFamily="34" charset="-128"/>
              </a:rPr>
              <a:t>Primary audience is state and local curriculum directors</a:t>
            </a:r>
          </a:p>
          <a:p>
            <a:pPr marL="283450" indent="-283450">
              <a:spcBef>
                <a:spcPct val="0"/>
              </a:spcBef>
              <a:spcAft>
                <a:spcPts val="600"/>
              </a:spcAft>
              <a:defRPr/>
            </a:pPr>
            <a:r>
              <a:rPr lang="en-US" sz="2400" dirty="0">
                <a:ea typeface="MS PGothic" pitchFamily="34" charset="-128"/>
              </a:rPr>
              <a:t>Frameworks will also be accessible for teachers and building administrators to use as a resource </a:t>
            </a:r>
          </a:p>
        </p:txBody>
      </p:sp>
    </p:spTree>
    <p:extLst>
      <p:ext uri="{BB962C8B-B14F-4D97-AF65-F5344CB8AC3E}">
        <p14:creationId xmlns:p14="http://schemas.microsoft.com/office/powerpoint/2010/main" val="2892703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PARCC Model Content Frameworks</a:t>
            </a:r>
            <a:endParaRPr lang="en-US" dirty="0"/>
          </a:p>
        </p:txBody>
      </p:sp>
      <p:sp>
        <p:nvSpPr>
          <p:cNvPr id="5" name="Content Placeholder 1"/>
          <p:cNvSpPr>
            <a:spLocks noGrp="1"/>
          </p:cNvSpPr>
          <p:nvPr>
            <p:ph type="body" sz="quarter" idx="13"/>
          </p:nvPr>
        </p:nvSpPr>
        <p:spPr bwMode="auto">
          <a:xfrm>
            <a:off x="457200" y="1752600"/>
            <a:ext cx="8382000" cy="464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fontScale="85000" lnSpcReduction="20000"/>
          </a:bodyPr>
          <a:lstStyle/>
          <a:p>
            <a:pPr marL="0" indent="0">
              <a:spcBef>
                <a:spcPct val="0"/>
              </a:spcBef>
              <a:buNone/>
            </a:pPr>
            <a:r>
              <a:rPr lang="en-US" sz="3100" b="1" dirty="0" smtClean="0"/>
              <a:t>Development Process</a:t>
            </a:r>
          </a:p>
          <a:p>
            <a:pPr marL="0" indent="0">
              <a:spcBef>
                <a:spcPct val="0"/>
              </a:spcBef>
              <a:buNone/>
            </a:pPr>
            <a:endParaRPr lang="en-US" sz="2400" b="1" dirty="0" smtClean="0"/>
          </a:p>
          <a:p>
            <a:pPr marL="282561" indent="-282561">
              <a:spcBef>
                <a:spcPct val="0"/>
              </a:spcBef>
            </a:pPr>
            <a:r>
              <a:rPr lang="en-US" sz="2800" dirty="0" smtClean="0"/>
              <a:t>State-led </a:t>
            </a:r>
            <a:r>
              <a:rPr lang="en-US" sz="2800" dirty="0"/>
              <a:t>process that included mathematics content experts in PARCC member states and members of the Common Core State Standards writing team</a:t>
            </a:r>
          </a:p>
          <a:p>
            <a:pPr lvl="1">
              <a:spcAft>
                <a:spcPts val="1050"/>
              </a:spcAft>
            </a:pPr>
            <a:r>
              <a:rPr lang="en-US" sz="2600" dirty="0"/>
              <a:t>Mathematics Rapid Response Feedback Group (content experts from a subset of PARCC states): Tommy Coy (AR), Gladys Cruz (NY), Robin Hill (KY), Rachel Jachino (IL), Mary Knuck (AZ), Barbara Libby (MA), Jim Mirabelli (IN), Brian Roget (OH), Carolyn Sessions (LA), John </a:t>
            </a:r>
            <a:r>
              <a:rPr lang="en-US" sz="2600" dirty="0" err="1"/>
              <a:t>Svendsen</a:t>
            </a:r>
            <a:r>
              <a:rPr lang="en-US" sz="2600" dirty="0"/>
              <a:t> (NY), Donna Watts (MD), Dee Ann Wilson (FL), Sandi Woodall (GA)</a:t>
            </a:r>
          </a:p>
          <a:p>
            <a:pPr marL="282561" indent="-282561">
              <a:spcBef>
                <a:spcPct val="0"/>
              </a:spcBef>
              <a:spcAft>
                <a:spcPts val="1200"/>
              </a:spcAft>
            </a:pPr>
            <a:r>
              <a:rPr lang="en-US" sz="2800" dirty="0"/>
              <a:t>Three rounds of feedback; nearly 1,000 individual comments were submitted from K–12 educators, principals, superintendents, higher education faculty, school board members, parents, and students during </a:t>
            </a:r>
            <a:r>
              <a:rPr lang="en-US" sz="2800" dirty="0" smtClean="0"/>
              <a:t>the last </a:t>
            </a:r>
            <a:r>
              <a:rPr lang="en-US" sz="2800" dirty="0"/>
              <a:t>public review</a:t>
            </a:r>
          </a:p>
        </p:txBody>
      </p:sp>
    </p:spTree>
    <p:extLst>
      <p:ext uri="{BB962C8B-B14F-4D97-AF65-F5344CB8AC3E}">
        <p14:creationId xmlns:p14="http://schemas.microsoft.com/office/powerpoint/2010/main" val="1778820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PARCC Model Content Frameworks</a:t>
            </a:r>
            <a:endParaRPr lang="en-US" dirty="0"/>
          </a:p>
        </p:txBody>
      </p:sp>
      <p:sp>
        <p:nvSpPr>
          <p:cNvPr id="5" name="Content Placeholder 1"/>
          <p:cNvSpPr>
            <a:spLocks noGrp="1"/>
          </p:cNvSpPr>
          <p:nvPr>
            <p:ph type="body" sz="quarter" idx="13"/>
          </p:nvPr>
        </p:nvSpPr>
        <p:spPr bwMode="auto">
          <a:xfrm>
            <a:off x="457200" y="1752600"/>
            <a:ext cx="8382000"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fontScale="92500" lnSpcReduction="10000"/>
          </a:bodyPr>
          <a:lstStyle/>
          <a:p>
            <a:pPr marL="0" indent="0">
              <a:spcBef>
                <a:spcPct val="0"/>
              </a:spcBef>
              <a:spcAft>
                <a:spcPts val="1200"/>
              </a:spcAft>
              <a:buNone/>
            </a:pPr>
            <a:r>
              <a:rPr lang="en-US" sz="2600" b="1" dirty="0" smtClean="0"/>
              <a:t>Approach of the Model Content Frameworks for Mathematics</a:t>
            </a:r>
          </a:p>
          <a:p>
            <a:pPr marL="282561" indent="-282561">
              <a:spcBef>
                <a:spcPct val="0"/>
              </a:spcBef>
              <a:spcAft>
                <a:spcPts val="1200"/>
              </a:spcAft>
            </a:pPr>
            <a:r>
              <a:rPr lang="en-US" sz="2400" dirty="0" smtClean="0"/>
              <a:t>PARCC </a:t>
            </a:r>
            <a:r>
              <a:rPr lang="en-US" sz="2400" dirty="0"/>
              <a:t>Model Content Frameworks provide a deep analysis of the CCSS, leading to more guidance on how focus, coherence, content </a:t>
            </a:r>
            <a:r>
              <a:rPr lang="en-US" sz="2400" dirty="0" smtClean="0"/>
              <a:t>and </a:t>
            </a:r>
            <a:r>
              <a:rPr lang="en-US" sz="2400" dirty="0"/>
              <a:t>practices all work together.</a:t>
            </a:r>
          </a:p>
          <a:p>
            <a:pPr marL="282561" indent="-282561">
              <a:spcBef>
                <a:spcPct val="0"/>
              </a:spcBef>
              <a:spcAft>
                <a:spcPts val="600"/>
              </a:spcAft>
            </a:pPr>
            <a:r>
              <a:rPr lang="en-US" sz="2400" dirty="0"/>
              <a:t>They </a:t>
            </a:r>
            <a:r>
              <a:rPr lang="en-US" sz="2400" b="1" dirty="0"/>
              <a:t>focus on framing the critical advances in the standards:</a:t>
            </a:r>
            <a:r>
              <a:rPr lang="en-US" sz="2400" dirty="0"/>
              <a:t> </a:t>
            </a:r>
          </a:p>
          <a:p>
            <a:pPr lvl="1" eaLnBrk="1" hangingPunct="1"/>
            <a:r>
              <a:rPr lang="en-US" sz="2600" dirty="0"/>
              <a:t>Focus and coherence</a:t>
            </a:r>
            <a:endParaRPr lang="en-US" sz="2600" b="1" i="1" u="sng" dirty="0"/>
          </a:p>
          <a:p>
            <a:pPr lvl="1" eaLnBrk="1" hangingPunct="1"/>
            <a:r>
              <a:rPr lang="en-US" sz="2600" dirty="0"/>
              <a:t>Content knowledge, conceptual understanding, and expertise </a:t>
            </a:r>
          </a:p>
          <a:p>
            <a:pPr lvl="1">
              <a:spcAft>
                <a:spcPts val="1200"/>
              </a:spcAft>
            </a:pPr>
            <a:r>
              <a:rPr lang="en-US" sz="2600" dirty="0"/>
              <a:t>Content and mathematical practices </a:t>
            </a:r>
            <a:endParaRPr lang="en-US" sz="2600" b="1" i="1" u="sng" dirty="0"/>
          </a:p>
          <a:p>
            <a:pPr marL="282561" indent="-282561">
              <a:spcBef>
                <a:spcPct val="0"/>
              </a:spcBef>
              <a:spcAft>
                <a:spcPts val="1200"/>
              </a:spcAft>
            </a:pPr>
            <a:r>
              <a:rPr lang="en-US" sz="2400" dirty="0"/>
              <a:t>Model Content Frameworks for grades 3-8, Algebra I, Geometry, Algebra II, Mathematics I, Mathematics II, Mathematics </a:t>
            </a:r>
            <a:r>
              <a:rPr lang="en-US" sz="2400" dirty="0" smtClean="0"/>
              <a:t>III*</a:t>
            </a:r>
          </a:p>
          <a:p>
            <a:pPr marL="0" indent="0">
              <a:spcBef>
                <a:spcPct val="0"/>
              </a:spcBef>
              <a:spcAft>
                <a:spcPts val="1200"/>
              </a:spcAft>
              <a:buNone/>
            </a:pPr>
            <a:r>
              <a:rPr lang="en-US" sz="2400" dirty="0" smtClean="0"/>
              <a:t>*High School Frameworks currently out for state-review</a:t>
            </a:r>
            <a:endParaRPr lang="en-US" sz="2400" dirty="0"/>
          </a:p>
        </p:txBody>
      </p:sp>
    </p:spTree>
    <p:extLst>
      <p:ext uri="{BB962C8B-B14F-4D97-AF65-F5344CB8AC3E}">
        <p14:creationId xmlns:p14="http://schemas.microsoft.com/office/powerpoint/2010/main" val="2499357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Elements of the Model Content Frameworks</a:t>
            </a:r>
          </a:p>
        </p:txBody>
      </p:sp>
      <p:sp>
        <p:nvSpPr>
          <p:cNvPr id="3" name="Rectangle 2"/>
          <p:cNvSpPr/>
          <p:nvPr/>
        </p:nvSpPr>
        <p:spPr>
          <a:xfrm>
            <a:off x="838200" y="1828800"/>
            <a:ext cx="7391400" cy="4708981"/>
          </a:xfrm>
          <a:prstGeom prst="rect">
            <a:avLst/>
          </a:prstGeom>
        </p:spPr>
        <p:txBody>
          <a:bodyPr wrap="square">
            <a:spAutoFit/>
          </a:bodyPr>
          <a:lstStyle/>
          <a:p>
            <a:pPr marL="285750" indent="-285750">
              <a:spcAft>
                <a:spcPts val="1200"/>
              </a:spcAft>
              <a:buFont typeface="Arial" pitchFamily="34" charset="0"/>
              <a:buChar char="•"/>
            </a:pPr>
            <a:r>
              <a:rPr lang="en-US" sz="2400" dirty="0"/>
              <a:t>Examples of key advances from the previous grade</a:t>
            </a:r>
          </a:p>
          <a:p>
            <a:pPr marL="285750" indent="-285750">
              <a:spcAft>
                <a:spcPts val="1200"/>
              </a:spcAft>
              <a:buFont typeface="Arial" pitchFamily="34" charset="0"/>
              <a:buChar char="•"/>
            </a:pPr>
            <a:r>
              <a:rPr lang="en-US" sz="2400" dirty="0"/>
              <a:t>Fluency expectations or examples of culminating standards</a:t>
            </a:r>
          </a:p>
          <a:p>
            <a:pPr marL="285750" indent="-285750">
              <a:spcAft>
                <a:spcPts val="1200"/>
              </a:spcAft>
              <a:buFont typeface="Arial" pitchFamily="34" charset="0"/>
              <a:buChar char="•"/>
            </a:pPr>
            <a:r>
              <a:rPr lang="en-US" sz="2400" dirty="0"/>
              <a:t>Examples of major within-grade dependencies</a:t>
            </a:r>
          </a:p>
          <a:p>
            <a:pPr marL="285750" indent="-285750">
              <a:spcAft>
                <a:spcPts val="1200"/>
              </a:spcAft>
              <a:buFont typeface="Arial" pitchFamily="34" charset="0"/>
              <a:buChar char="•"/>
            </a:pPr>
            <a:r>
              <a:rPr lang="en-US" sz="2400" dirty="0"/>
              <a:t>Examples of opportunities for connections among standards, clusters or domains</a:t>
            </a:r>
          </a:p>
          <a:p>
            <a:pPr marL="285750" indent="-285750">
              <a:spcAft>
                <a:spcPts val="1200"/>
              </a:spcAft>
              <a:buFont typeface="Arial" pitchFamily="34" charset="0"/>
              <a:buChar char="•"/>
            </a:pPr>
            <a:r>
              <a:rPr lang="en-US" sz="2400" dirty="0"/>
              <a:t>Examples of opportunities for in-depth focus</a:t>
            </a:r>
          </a:p>
          <a:p>
            <a:pPr marL="285750" indent="-285750">
              <a:spcAft>
                <a:spcPts val="1200"/>
              </a:spcAft>
              <a:buFont typeface="Arial" pitchFamily="34" charset="0"/>
              <a:buChar char="•"/>
            </a:pPr>
            <a:r>
              <a:rPr lang="en-US" sz="2400" dirty="0"/>
              <a:t>Examples of opportunities for connecting mathematical content and mathematical practices</a:t>
            </a:r>
          </a:p>
          <a:p>
            <a:pPr marL="285750" indent="-285750">
              <a:spcAft>
                <a:spcPts val="1200"/>
              </a:spcAft>
              <a:buFont typeface="Arial" pitchFamily="34" charset="0"/>
              <a:buChar char="•"/>
            </a:pPr>
            <a:r>
              <a:rPr lang="en-US" sz="2400" dirty="0"/>
              <a:t>Content emphases by cluster</a:t>
            </a:r>
          </a:p>
        </p:txBody>
      </p:sp>
    </p:spTree>
    <p:extLst>
      <p:ext uri="{BB962C8B-B14F-4D97-AF65-F5344CB8AC3E}">
        <p14:creationId xmlns:p14="http://schemas.microsoft.com/office/powerpoint/2010/main" val="681916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Grade 3 Example</a:t>
            </a:r>
          </a:p>
        </p:txBody>
      </p:sp>
      <p:pic>
        <p:nvPicPr>
          <p:cNvPr id="3" name="Picture 5" descr="Picture 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676400"/>
            <a:ext cx="7861300" cy="492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6354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Grade 3 Example</a:t>
            </a:r>
            <a:endParaRPr lang="en-US" dirty="0"/>
          </a:p>
        </p:txBody>
      </p:sp>
      <p:pic>
        <p:nvPicPr>
          <p:cNvPr id="3" name="Picture 5" descr="Picture 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889" y="1905000"/>
            <a:ext cx="8925712" cy="3777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674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Grade 3 Example</a:t>
            </a:r>
            <a:endParaRPr lang="en-US" dirty="0"/>
          </a:p>
        </p:txBody>
      </p:sp>
      <p:pic>
        <p:nvPicPr>
          <p:cNvPr id="3" name="Picture 4" descr="Picture 4.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669576"/>
            <a:ext cx="7086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9921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Grade 3 Example</a:t>
            </a:r>
            <a:endParaRPr lang="en-US" dirty="0"/>
          </a:p>
        </p:txBody>
      </p:sp>
      <p:pic>
        <p:nvPicPr>
          <p:cNvPr id="3" name="Picture 5" descr="Picture 5.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9596" y="1665027"/>
            <a:ext cx="8256375"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descr="Picture 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05470" y="5737715"/>
            <a:ext cx="7467600" cy="715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7038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502920" y="1779662"/>
            <a:ext cx="7498080" cy="4697337"/>
            <a:chOff x="502920" y="1779662"/>
            <a:chExt cx="7498080" cy="4697337"/>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 y="1779662"/>
              <a:ext cx="7498080" cy="469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3072757" y="6096000"/>
              <a:ext cx="2032643" cy="306201"/>
            </a:xfrm>
            <a:prstGeom prst="rect">
              <a:avLst/>
            </a:prstGeom>
            <a:solidFill>
              <a:schemeClr val="bg1"/>
            </a:solidFill>
          </p:spPr>
          <p:txBody>
            <a:bodyPr wrap="square" lIns="89879" tIns="44940" rIns="89879" bIns="44940" rtlCol="0">
              <a:spAutoFit/>
            </a:bodyPr>
            <a:lstStyle/>
            <a:p>
              <a:r>
                <a:rPr lang="en-US" sz="1400" b="1" i="1" dirty="0" smtClean="0"/>
                <a:t>Governing Board States</a:t>
              </a:r>
            </a:p>
          </p:txBody>
        </p:sp>
        <p:sp>
          <p:nvSpPr>
            <p:cNvPr id="11" name="TextBox 10"/>
            <p:cNvSpPr txBox="1"/>
            <p:nvPr/>
          </p:nvSpPr>
          <p:spPr>
            <a:xfrm>
              <a:off x="5511157" y="6094599"/>
              <a:ext cx="2032643" cy="306201"/>
            </a:xfrm>
            <a:prstGeom prst="rect">
              <a:avLst/>
            </a:prstGeom>
            <a:solidFill>
              <a:schemeClr val="bg1"/>
            </a:solidFill>
          </p:spPr>
          <p:txBody>
            <a:bodyPr wrap="square" lIns="89879" tIns="44940" rIns="89879" bIns="44940" rtlCol="0">
              <a:spAutoFit/>
            </a:bodyPr>
            <a:lstStyle/>
            <a:p>
              <a:r>
                <a:rPr lang="en-US" sz="1400" b="1" i="1" dirty="0" smtClean="0"/>
                <a:t>Participating States</a:t>
              </a:r>
            </a:p>
          </p:txBody>
        </p:sp>
      </p:grpSp>
      <p:sp>
        <p:nvSpPr>
          <p:cNvPr id="9" name="Title 8"/>
          <p:cNvSpPr>
            <a:spLocks noGrp="1"/>
          </p:cNvSpPr>
          <p:nvPr>
            <p:ph type="title"/>
          </p:nvPr>
        </p:nvSpPr>
        <p:spPr/>
        <p:txBody>
          <a:bodyPr/>
          <a:lstStyle/>
          <a:p>
            <a:r>
              <a:rPr lang="en-US" dirty="0" smtClean="0"/>
              <a:t>Partnership for Assessment of Readiness for College and Careers (PARCC)</a:t>
            </a:r>
            <a:endParaRPr lang="en-US" dirty="0"/>
          </a:p>
        </p:txBody>
      </p:sp>
      <p:sp>
        <p:nvSpPr>
          <p:cNvPr id="4" name="Slide Number Placeholder 3"/>
          <p:cNvSpPr>
            <a:spLocks noGrp="1"/>
          </p:cNvSpPr>
          <p:nvPr>
            <p:ph type="sldNum" sz="quarter" idx="4"/>
          </p:nvPr>
        </p:nvSpPr>
        <p:spPr/>
        <p:txBody>
          <a:bodyPr>
            <a:normAutofit lnSpcReduction="10000"/>
          </a:bodyPr>
          <a:lstStyle/>
          <a:p>
            <a:pPr>
              <a:defRPr/>
            </a:pPr>
            <a:fld id="{ED0246FE-B556-4559-AEB6-D137F425C89D}" type="slidenum">
              <a:rPr lang="en-US"/>
              <a:pPr>
                <a:defRPr/>
              </a:pPr>
              <a:t>2</a:t>
            </a:fld>
            <a:endParaRPr lang="en-US"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41822" y="5210175"/>
            <a:ext cx="1447800" cy="1266825"/>
          </a:xfrm>
          <a:prstGeom prst="rect">
            <a:avLst/>
          </a:prstGeom>
        </p:spPr>
      </p:pic>
      <p:sp>
        <p:nvSpPr>
          <p:cNvPr id="5" name="Oval 4"/>
          <p:cNvSpPr/>
          <p:nvPr/>
        </p:nvSpPr>
        <p:spPr>
          <a:xfrm>
            <a:off x="7082644" y="2743200"/>
            <a:ext cx="459178" cy="381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324600" y="5029200"/>
            <a:ext cx="459178" cy="381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4302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Grade 3 Example</a:t>
            </a:r>
            <a:endParaRPr lang="en-US" dirty="0"/>
          </a:p>
        </p:txBody>
      </p:sp>
      <p:pic>
        <p:nvPicPr>
          <p:cNvPr id="3" name="Picture 4" descr="Picture 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828800"/>
            <a:ext cx="8836574" cy="418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021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Grade 3 Example</a:t>
            </a:r>
          </a:p>
        </p:txBody>
      </p:sp>
      <p:pic>
        <p:nvPicPr>
          <p:cNvPr id="3" name="Picture Placeholder 3" descr="Picture 2.png"/>
          <p:cNvPicPr>
            <a:picLocks noChangeAspect="1"/>
          </p:cNvPicPr>
          <p:nvPr/>
        </p:nvPicPr>
        <p:blipFill>
          <a:blip r:embed="rId3">
            <a:extLst>
              <a:ext uri="{28A0092B-C50C-407E-A947-70E740481C1C}">
                <a14:useLocalDpi xmlns:a14="http://schemas.microsoft.com/office/drawing/2010/main" val="0"/>
              </a:ext>
            </a:extLst>
          </a:blip>
          <a:srcRect l="-7574" r="-7574"/>
          <a:stretch>
            <a:fillRect/>
          </a:stretch>
        </p:blipFill>
        <p:spPr bwMode="auto">
          <a:xfrm>
            <a:off x="152400" y="1676400"/>
            <a:ext cx="8839200" cy="4876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6684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Grade 3 Example</a:t>
            </a:r>
            <a:endParaRPr lang="en-US" dirty="0"/>
          </a:p>
        </p:txBody>
      </p:sp>
      <p:pic>
        <p:nvPicPr>
          <p:cNvPr id="3" name="Picture 4"/>
          <p:cNvPicPr>
            <a:picLocks noChangeAspect="1" noChangeArrowheads="1"/>
          </p:cNvPicPr>
          <p:nvPr/>
        </p:nvPicPr>
        <p:blipFill>
          <a:blip r:embed="rId3">
            <a:extLst>
              <a:ext uri="{28A0092B-C50C-407E-A947-70E740481C1C}">
                <a14:useLocalDpi xmlns:a14="http://schemas.microsoft.com/office/drawing/2010/main" val="0"/>
              </a:ext>
            </a:extLst>
          </a:blip>
          <a:srcRect l="5724" t="11191" r="6305" b="62022"/>
          <a:stretch>
            <a:fillRect/>
          </a:stretch>
        </p:blipFill>
        <p:spPr bwMode="auto">
          <a:xfrm>
            <a:off x="140198" y="2057400"/>
            <a:ext cx="8960584"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4066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bwMode="auto">
          <a:xfrm>
            <a:off x="2819400" y="0"/>
            <a:ext cx="6324600"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a:bodyPr>
          <a:lstStyle/>
          <a:p>
            <a:pPr marL="168267"/>
            <a:r>
              <a:rPr lang="en-US" sz="2800" dirty="0" smtClean="0"/>
              <a:t>Guidance for </a:t>
            </a:r>
            <a:r>
              <a:rPr lang="en-US" dirty="0" smtClean="0"/>
              <a:t>Mathematics</a:t>
            </a:r>
            <a:br>
              <a:rPr lang="en-US" dirty="0" smtClean="0"/>
            </a:br>
            <a:r>
              <a:rPr lang="en-US" dirty="0" smtClean="0"/>
              <a:t>Supervisors and </a:t>
            </a:r>
            <a:r>
              <a:rPr lang="en-US" sz="2800" dirty="0" smtClean="0"/>
              <a:t>Teachers</a:t>
            </a:r>
          </a:p>
        </p:txBody>
      </p:sp>
      <p:sp>
        <p:nvSpPr>
          <p:cNvPr id="34819" name="Content Placeholder 2"/>
          <p:cNvSpPr>
            <a:spLocks noGrp="1"/>
          </p:cNvSpPr>
          <p:nvPr>
            <p:ph idx="1"/>
          </p:nvPr>
        </p:nvSpPr>
        <p:spPr bwMode="auto">
          <a:xfrm>
            <a:off x="381000" y="1828800"/>
            <a:ext cx="8229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t" anchorCtr="0" compatLnSpc="1">
            <a:prstTxWarp prst="textNoShape">
              <a:avLst/>
            </a:prstTxWarp>
            <a:normAutofit/>
          </a:bodyPr>
          <a:lstStyle/>
          <a:p>
            <a:pPr marL="282561" indent="-282561"/>
            <a:r>
              <a:rPr lang="en-US" sz="2800" dirty="0" smtClean="0"/>
              <a:t>Key advances in the standards between grade levels</a:t>
            </a:r>
          </a:p>
          <a:p>
            <a:pPr marL="282561" indent="-282561"/>
            <a:r>
              <a:rPr lang="en-US" sz="2800" dirty="0" smtClean="0"/>
              <a:t>Fluency expectations and major within-grade dependencies</a:t>
            </a:r>
          </a:p>
          <a:p>
            <a:pPr marL="282561" indent="-282561"/>
            <a:r>
              <a:rPr lang="en-US" sz="2800" dirty="0" smtClean="0"/>
              <a:t>Connections among standards, clusters, or domains</a:t>
            </a:r>
          </a:p>
          <a:p>
            <a:pPr marL="282561" indent="-282561"/>
            <a:r>
              <a:rPr lang="en-US" sz="2800" dirty="0" smtClean="0"/>
              <a:t>Opportunities for In-Depth Focus</a:t>
            </a:r>
          </a:p>
          <a:p>
            <a:pPr marL="282561" indent="-282561"/>
            <a:r>
              <a:rPr lang="en-US" sz="2800" dirty="0" smtClean="0"/>
              <a:t>Opportunities for Connecting Mathematical Content and Mathematical Practices</a:t>
            </a:r>
          </a:p>
          <a:p>
            <a:pPr lvl="1"/>
            <a:endParaRPr lang="en-US" dirty="0" smtClean="0"/>
          </a:p>
        </p:txBody>
      </p:sp>
    </p:spTree>
    <p:extLst>
      <p:ext uri="{BB962C8B-B14F-4D97-AF65-F5344CB8AC3E}">
        <p14:creationId xmlns:p14="http://schemas.microsoft.com/office/powerpoint/2010/main" val="385543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bwMode="auto">
          <a:xfrm>
            <a:off x="2806700" y="0"/>
            <a:ext cx="6337300" cy="121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a:bodyPr>
          <a:lstStyle/>
          <a:p>
            <a:pPr marL="168267"/>
            <a:r>
              <a:rPr lang="en-US" sz="2800" dirty="0" smtClean="0"/>
              <a:t>Guidance for Building Administrators</a:t>
            </a:r>
          </a:p>
        </p:txBody>
      </p:sp>
      <p:sp>
        <p:nvSpPr>
          <p:cNvPr id="34819" name="Content Placeholder 2"/>
          <p:cNvSpPr>
            <a:spLocks noGrp="1"/>
          </p:cNvSpPr>
          <p:nvPr>
            <p:ph idx="1"/>
          </p:nvPr>
        </p:nvSpPr>
        <p:spPr bwMode="auto">
          <a:xfrm>
            <a:off x="381000" y="1905000"/>
            <a:ext cx="8229600" cy="4525963"/>
          </a:xfrm>
          <a:extLst/>
        </p:spPr>
        <p:txBody>
          <a:bodyPr vert="horz" wrap="square" lIns="91436" tIns="45718" rIns="91436" bIns="45718" numCol="1" anchor="t" anchorCtr="0" compatLnSpc="1">
            <a:prstTxWarp prst="textNoShape">
              <a:avLst/>
            </a:prstTxWarp>
            <a:normAutofit/>
          </a:bodyPr>
          <a:lstStyle/>
          <a:p>
            <a:pPr marL="283450" indent="-283450">
              <a:spcBef>
                <a:spcPts val="0"/>
              </a:spcBef>
              <a:spcAft>
                <a:spcPts val="1200"/>
              </a:spcAft>
              <a:defRPr/>
            </a:pPr>
            <a:r>
              <a:rPr lang="en-US" sz="2800" dirty="0" smtClean="0">
                <a:ea typeface="MS PGothic" pitchFamily="34" charset="-128"/>
              </a:rPr>
              <a:t>Using the content frameworks to guide discussions around implementation of the standards</a:t>
            </a:r>
          </a:p>
          <a:p>
            <a:pPr marL="283450" indent="-283450">
              <a:spcAft>
                <a:spcPts val="1200"/>
              </a:spcAft>
              <a:defRPr/>
            </a:pPr>
            <a:r>
              <a:rPr lang="en-US" sz="2800" dirty="0" smtClean="0">
                <a:ea typeface="MS PGothic" pitchFamily="34" charset="-128"/>
              </a:rPr>
              <a:t>Use the frameworks to support increased focus and coherence in instructional programs</a:t>
            </a:r>
          </a:p>
          <a:p>
            <a:pPr marL="283450" indent="-283450">
              <a:defRPr/>
            </a:pPr>
            <a:r>
              <a:rPr lang="en-US" sz="2800" dirty="0" smtClean="0">
                <a:ea typeface="MS PGothic" pitchFamily="34" charset="-128"/>
              </a:rPr>
              <a:t>Using the frameworks to gain a deeper understanding of the role of the practices in cooperation with the content, to support student learning</a:t>
            </a:r>
          </a:p>
          <a:p>
            <a:pPr>
              <a:buFont typeface="Arial" pitchFamily="34" charset="0"/>
              <a:buNone/>
              <a:defRPr/>
            </a:pPr>
            <a:endParaRPr lang="en-US" dirty="0" smtClean="0">
              <a:ea typeface="MS PGothic" pitchFamily="34" charset="-128"/>
            </a:endParaRPr>
          </a:p>
        </p:txBody>
      </p:sp>
    </p:spTree>
    <p:extLst>
      <p:ext uri="{BB962C8B-B14F-4D97-AF65-F5344CB8AC3E}">
        <p14:creationId xmlns:p14="http://schemas.microsoft.com/office/powerpoint/2010/main" val="2425135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1845"/>
            <a:ext cx="5765800" cy="1285875"/>
          </a:xfrm>
        </p:spPr>
        <p:txBody>
          <a:bodyPr anchor="ctr"/>
          <a:lstStyle/>
          <a:p>
            <a:r>
              <a:rPr lang="en-US" b="1" dirty="0" smtClean="0"/>
              <a:t>Reflection Time</a:t>
            </a:r>
            <a:endParaRPr lang="en-US" b="1" dirty="0"/>
          </a:p>
        </p:txBody>
      </p:sp>
      <p:sp>
        <p:nvSpPr>
          <p:cNvPr id="3" name="Content Placeholder 2"/>
          <p:cNvSpPr>
            <a:spLocks noGrp="1"/>
          </p:cNvSpPr>
          <p:nvPr>
            <p:ph idx="1"/>
          </p:nvPr>
        </p:nvSpPr>
        <p:spPr>
          <a:xfrm>
            <a:off x="381000" y="2209800"/>
            <a:ext cx="8623300" cy="2047873"/>
          </a:xfrm>
        </p:spPr>
        <p:txBody>
          <a:bodyPr>
            <a:normAutofit/>
          </a:bodyPr>
          <a:lstStyle/>
          <a:p>
            <a:r>
              <a:rPr lang="en-US" sz="2800" dirty="0" smtClean="0"/>
              <a:t>How would you use (or are you using) the Model Content Frameworks for Mathematics?</a:t>
            </a:r>
          </a:p>
          <a:p>
            <a:endParaRPr lang="en-US" sz="2800" dirty="0"/>
          </a:p>
          <a:p>
            <a:pPr marL="0" indent="0" algn="ctr">
              <a:buNone/>
            </a:pPr>
            <a:r>
              <a:rPr lang="en-US" sz="2800" dirty="0" smtClean="0">
                <a:hlinkClick r:id="rId3"/>
              </a:rPr>
              <a:t>http://www.parcconline.org/parcc-content-frameworks</a:t>
            </a:r>
            <a:endParaRPr lang="en-US" sz="2800" dirty="0" smtClean="0"/>
          </a:p>
          <a:p>
            <a:pPr marL="0" indent="0" algn="ctr">
              <a:buNone/>
            </a:pPr>
            <a:endParaRPr lang="en-US" sz="2800" dirty="0" smtClean="0"/>
          </a:p>
          <a:p>
            <a:endParaRPr lang="en-US" sz="2800" dirty="0"/>
          </a:p>
          <a:p>
            <a:pPr marL="0" indent="0">
              <a:buNone/>
            </a:pPr>
            <a:endParaRPr lang="en-US" sz="2800" dirty="0"/>
          </a:p>
          <a:p>
            <a:pPr marL="0" indent="0">
              <a:buNone/>
            </a:pPr>
            <a:endParaRPr lang="en-US" sz="2800" dirty="0" smtClean="0"/>
          </a:p>
        </p:txBody>
      </p:sp>
      <p:sp>
        <p:nvSpPr>
          <p:cNvPr id="4" name="Slide Number Placeholder 3"/>
          <p:cNvSpPr>
            <a:spLocks noGrp="1"/>
          </p:cNvSpPr>
          <p:nvPr>
            <p:ph type="sldNum" sz="quarter" idx="10"/>
          </p:nvPr>
        </p:nvSpPr>
        <p:spPr/>
        <p:txBody>
          <a:bodyPr>
            <a:normAutofit lnSpcReduction="10000"/>
          </a:bodyPr>
          <a:lstStyle/>
          <a:p>
            <a:pPr>
              <a:defRPr/>
            </a:pPr>
            <a:fld id="{FBBE1732-D372-4A08-A104-0C3D48CC6752}" type="slidenum">
              <a:rPr lang="en-US" smtClean="0"/>
              <a:pPr>
                <a:defRPr/>
              </a:pPr>
              <a:t>25</a:t>
            </a:fld>
            <a:endParaRPr lang="en-US" dirty="0"/>
          </a:p>
        </p:txBody>
      </p:sp>
    </p:spTree>
    <p:extLst>
      <p:ext uri="{BB962C8B-B14F-4D97-AF65-F5344CB8AC3E}">
        <p14:creationId xmlns:p14="http://schemas.microsoft.com/office/powerpoint/2010/main" val="1085401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Coming Soon: More High School Specificity </a:t>
            </a:r>
          </a:p>
        </p:txBody>
      </p:sp>
      <p:sp>
        <p:nvSpPr>
          <p:cNvPr id="3" name="Content Placeholder 1"/>
          <p:cNvSpPr txBox="1">
            <a:spLocks/>
          </p:cNvSpPr>
          <p:nvPr/>
        </p:nvSpPr>
        <p:spPr>
          <a:xfrm>
            <a:off x="685800" y="1752600"/>
            <a:ext cx="8001000" cy="48006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1179"/>
              </a:spcAft>
              <a:buClr>
                <a:srgbClr val="8F23B3"/>
              </a:buClr>
            </a:pPr>
            <a:endParaRPr lang="en-US" sz="2400" dirty="0"/>
          </a:p>
        </p:txBody>
      </p:sp>
      <p:sp>
        <p:nvSpPr>
          <p:cNvPr id="4" name="Slide Number Placeholder 3"/>
          <p:cNvSpPr>
            <a:spLocks noGrp="1"/>
          </p:cNvSpPr>
          <p:nvPr>
            <p:ph type="sldNum" sz="quarter" idx="10"/>
          </p:nvPr>
        </p:nvSpPr>
        <p:spPr/>
        <p:txBody>
          <a:bodyPr>
            <a:normAutofit lnSpcReduction="10000"/>
          </a:bodyPr>
          <a:lstStyle/>
          <a:p>
            <a:fld id="{CFC53C1E-EA2A-4099-BDC8-9BCDAEB0229E}" type="slidenum">
              <a:rPr lang="en-US" smtClean="0"/>
              <a:pPr/>
              <a:t>26</a:t>
            </a:fld>
            <a:endParaRPr lang="en-US" dirty="0"/>
          </a:p>
        </p:txBody>
      </p:sp>
      <p:sp>
        <p:nvSpPr>
          <p:cNvPr id="5" name="TextBox 4"/>
          <p:cNvSpPr txBox="1"/>
          <p:nvPr/>
        </p:nvSpPr>
        <p:spPr>
          <a:xfrm>
            <a:off x="685800" y="1935707"/>
            <a:ext cx="7772400" cy="4124206"/>
          </a:xfrm>
          <a:prstGeom prst="rect">
            <a:avLst/>
          </a:prstGeom>
          <a:noFill/>
        </p:spPr>
        <p:txBody>
          <a:bodyPr wrap="square" rtlCol="0">
            <a:spAutoFit/>
          </a:bodyPr>
          <a:lstStyle/>
          <a:p>
            <a:r>
              <a:rPr lang="en-US" sz="2800" u="sng" dirty="0" smtClean="0"/>
              <a:t>High School Course Boundaries</a:t>
            </a:r>
          </a:p>
          <a:p>
            <a:pPr marL="742950" lvl="1" indent="-285750">
              <a:buFont typeface="Arial" pitchFamily="34" charset="0"/>
              <a:buChar char="•"/>
            </a:pPr>
            <a:r>
              <a:rPr lang="en-US" sz="2400" dirty="0" smtClean="0"/>
              <a:t>Development is in progress</a:t>
            </a:r>
          </a:p>
          <a:p>
            <a:pPr marL="742950" lvl="1" indent="-285750">
              <a:buFont typeface="Arial" pitchFamily="34" charset="0"/>
              <a:buChar char="•"/>
            </a:pPr>
            <a:r>
              <a:rPr lang="en-US" sz="2400" dirty="0" smtClean="0"/>
              <a:t>Feedback from the 24 participating PARCC states is happening now (April 16 – May 7)</a:t>
            </a:r>
          </a:p>
          <a:p>
            <a:pPr marL="742950" lvl="1" indent="-285750">
              <a:buFont typeface="Arial" pitchFamily="34" charset="0"/>
              <a:buChar char="•"/>
            </a:pPr>
            <a:r>
              <a:rPr lang="en-US" sz="2400" dirty="0" smtClean="0"/>
              <a:t>HS Course Boundaries are embedded in the HS Model Content Framework document</a:t>
            </a:r>
          </a:p>
          <a:p>
            <a:pPr marL="742950" lvl="1" indent="-285750">
              <a:buFont typeface="Arial" pitchFamily="34" charset="0"/>
              <a:buChar char="•"/>
            </a:pPr>
            <a:r>
              <a:rPr lang="en-US" sz="2400" dirty="0" smtClean="0"/>
              <a:t>Two Pathways</a:t>
            </a:r>
          </a:p>
          <a:p>
            <a:pPr marL="1200150" lvl="2" indent="-285750">
              <a:buFont typeface="Arial" pitchFamily="34" charset="0"/>
              <a:buChar char="•"/>
            </a:pPr>
            <a:r>
              <a:rPr lang="en-US" sz="2400" dirty="0" smtClean="0"/>
              <a:t>Algebra I, Geometry, Algebra II</a:t>
            </a:r>
          </a:p>
          <a:p>
            <a:pPr marL="1200150" lvl="2" indent="-285750">
              <a:buFont typeface="Arial" pitchFamily="34" charset="0"/>
              <a:buChar char="•"/>
            </a:pPr>
            <a:r>
              <a:rPr lang="en-US" sz="2400" dirty="0" smtClean="0"/>
              <a:t>Course I, Course II, Course III</a:t>
            </a:r>
          </a:p>
          <a:p>
            <a:pPr lvl="1"/>
            <a:endParaRPr lang="en-US" sz="2400" dirty="0"/>
          </a:p>
          <a:p>
            <a:pPr lvl="1"/>
            <a:endParaRPr lang="en-US" dirty="0"/>
          </a:p>
        </p:txBody>
      </p:sp>
    </p:spTree>
    <p:extLst>
      <p:ext uri="{BB962C8B-B14F-4D97-AF65-F5344CB8AC3E}">
        <p14:creationId xmlns:p14="http://schemas.microsoft.com/office/powerpoint/2010/main" val="1277745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Coming Soon: More High School Specificity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1" y="1676400"/>
            <a:ext cx="79248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8107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9400" y="0"/>
            <a:ext cx="6324600" cy="1219200"/>
          </a:xfrm>
        </p:spPr>
        <p:txBody>
          <a:bodyPr/>
          <a:lstStyle/>
          <a:p>
            <a:r>
              <a:rPr lang="en-US" dirty="0"/>
              <a:t>Coming Soon: More High School Specificity </a:t>
            </a:r>
          </a:p>
        </p:txBody>
      </p:sp>
      <p:pic>
        <p:nvPicPr>
          <p:cNvPr id="5" name="Content Placeholder 4"/>
          <p:cNvPicPr>
            <a:picLocks noGrp="1"/>
          </p:cNvPicPr>
          <p:nvPr>
            <p:ph idx="1"/>
          </p:nvPr>
        </p:nvPicPr>
        <p:blipFill rotWithShape="1">
          <a:blip r:embed="rId3"/>
          <a:srcRect l="15545" t="13960" r="13462" b="1425"/>
          <a:stretch/>
        </p:blipFill>
        <p:spPr bwMode="auto">
          <a:xfrm>
            <a:off x="457200" y="1676400"/>
            <a:ext cx="8229600" cy="48006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88042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9400" y="0"/>
            <a:ext cx="6324600" cy="1219200"/>
          </a:xfrm>
        </p:spPr>
        <p:txBody>
          <a:bodyPr/>
          <a:lstStyle/>
          <a:p>
            <a:r>
              <a:rPr lang="en-US" dirty="0" smtClean="0"/>
              <a:t>Coming Soon: More High School Specificity </a:t>
            </a:r>
            <a:endParaRPr lang="en-US" dirty="0"/>
          </a:p>
        </p:txBody>
      </p:sp>
      <p:pic>
        <p:nvPicPr>
          <p:cNvPr id="5" name="Content Placeholder 4"/>
          <p:cNvPicPr>
            <a:picLocks noGrp="1"/>
          </p:cNvPicPr>
          <p:nvPr>
            <p:ph idx="1"/>
          </p:nvPr>
        </p:nvPicPr>
        <p:blipFill rotWithShape="1">
          <a:blip r:embed="rId3"/>
          <a:srcRect l="7692" t="13960" r="6411" b="1995"/>
          <a:stretch/>
        </p:blipFill>
        <p:spPr bwMode="auto">
          <a:xfrm>
            <a:off x="228600" y="1676400"/>
            <a:ext cx="8610600" cy="4876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0601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Straight Arrow Connector 38"/>
          <p:cNvCxnSpPr/>
          <p:nvPr/>
        </p:nvCxnSpPr>
        <p:spPr>
          <a:xfrm flipH="1">
            <a:off x="545194" y="2550497"/>
            <a:ext cx="4692635" cy="19050"/>
          </a:xfrm>
          <a:prstGeom prst="straightConnector1">
            <a:avLst/>
          </a:prstGeom>
          <a:ln w="22225">
            <a:prstDash val="dash"/>
            <a:headEnd type="arrow"/>
            <a:tailEnd type="arrow"/>
          </a:ln>
        </p:spPr>
        <p:style>
          <a:lnRef idx="1">
            <a:schemeClr val="accent1"/>
          </a:lnRef>
          <a:fillRef idx="0">
            <a:schemeClr val="accent1"/>
          </a:fillRef>
          <a:effectRef idx="0">
            <a:schemeClr val="accent1"/>
          </a:effectRef>
          <a:fontRef idx="minor">
            <a:schemeClr val="tx1"/>
          </a:fontRef>
        </p:style>
      </p:cxnSp>
      <p:pic>
        <p:nvPicPr>
          <p:cNvPr id="11267" name="Picture 5" descr="yearbar.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1676400"/>
            <a:ext cx="8686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268" name="Group 39"/>
          <p:cNvGrpSpPr>
            <a:grpSpLocks/>
          </p:cNvGrpSpPr>
          <p:nvPr/>
        </p:nvGrpSpPr>
        <p:grpSpPr bwMode="auto">
          <a:xfrm>
            <a:off x="7001786" y="2286003"/>
            <a:ext cx="2053340" cy="3286122"/>
            <a:chOff x="7394941" y="2271670"/>
            <a:chExt cx="1495401" cy="2018561"/>
          </a:xfrm>
        </p:grpSpPr>
        <p:cxnSp>
          <p:nvCxnSpPr>
            <p:cNvPr id="8" name="Straight Connector 7"/>
            <p:cNvCxnSpPr/>
            <p:nvPr/>
          </p:nvCxnSpPr>
          <p:spPr>
            <a:xfrm>
              <a:off x="8049023" y="2271670"/>
              <a:ext cx="0" cy="1169457"/>
            </a:xfrm>
            <a:prstGeom prst="line">
              <a:avLst/>
            </a:prstGeom>
            <a:ln w="38100">
              <a:solidFill>
                <a:schemeClr val="accent1">
                  <a:lumMod val="75000"/>
                </a:schemeClr>
              </a:solidFill>
              <a:prstDash val="solid"/>
            </a:ln>
          </p:spPr>
          <p:style>
            <a:lnRef idx="1">
              <a:schemeClr val="accent1"/>
            </a:lnRef>
            <a:fillRef idx="0">
              <a:schemeClr val="accent1"/>
            </a:fillRef>
            <a:effectRef idx="0">
              <a:schemeClr val="accent1"/>
            </a:effectRef>
            <a:fontRef idx="minor">
              <a:schemeClr val="tx1"/>
            </a:fontRef>
          </p:style>
        </p:cxnSp>
        <p:pic>
          <p:nvPicPr>
            <p:cNvPr id="11294" name="Picture 5" descr="clipboard.png"/>
            <p:cNvPicPr preferRelativeResize="0">
              <a:picLock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94941" y="2597136"/>
              <a:ext cx="1495401" cy="1693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95" name="TextBox 35"/>
            <p:cNvSpPr txBox="1">
              <a:spLocks noChangeArrowheads="1"/>
            </p:cNvSpPr>
            <p:nvPr/>
          </p:nvSpPr>
          <p:spPr bwMode="auto">
            <a:xfrm>
              <a:off x="7512203" y="3139380"/>
              <a:ext cx="1165390" cy="8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26" charset="-128"/>
                </a:defRPr>
              </a:lvl1pPr>
              <a:lvl2pPr marL="742950" indent="-285750" eaLnBrk="0" hangingPunct="0">
                <a:defRPr>
                  <a:solidFill>
                    <a:schemeClr val="tx1"/>
                  </a:solidFill>
                  <a:latin typeface="Arial" charset="0"/>
                  <a:ea typeface="ＭＳ Ｐゴシック" pitchFamily="26" charset="-128"/>
                </a:defRPr>
              </a:lvl2pPr>
              <a:lvl3pPr marL="1143000" indent="-228600" eaLnBrk="0" hangingPunct="0">
                <a:defRPr>
                  <a:solidFill>
                    <a:schemeClr val="tx1"/>
                  </a:solidFill>
                  <a:latin typeface="Arial" charset="0"/>
                  <a:ea typeface="ＭＳ Ｐゴシック" pitchFamily="26" charset="-128"/>
                </a:defRPr>
              </a:lvl3pPr>
              <a:lvl4pPr marL="1600200" indent="-228600" eaLnBrk="0" hangingPunct="0">
                <a:defRPr>
                  <a:solidFill>
                    <a:schemeClr val="tx1"/>
                  </a:solidFill>
                  <a:latin typeface="Arial" charset="0"/>
                  <a:ea typeface="ＭＳ Ｐゴシック" pitchFamily="26" charset="-128"/>
                </a:defRPr>
              </a:lvl4pPr>
              <a:lvl5pPr marL="2057400" indent="-228600" eaLnBrk="0" hangingPunct="0">
                <a:defRPr>
                  <a:solidFill>
                    <a:schemeClr val="tx1"/>
                  </a:solidFill>
                  <a:latin typeface="Arial" charset="0"/>
                  <a:ea typeface="ＭＳ Ｐゴシック" pitchFamily="26"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26"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26"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26"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26" charset="-128"/>
                </a:defRPr>
              </a:lvl9pPr>
            </a:lstStyle>
            <a:p>
              <a:pPr algn="ctr" eaLnBrk="1" hangingPunct="1"/>
              <a:r>
                <a:rPr lang="en-US" sz="1200" b="1" dirty="0">
                  <a:latin typeface="Calibri" pitchFamily="26" charset="0"/>
                </a:rPr>
                <a:t>End-of-Year </a:t>
              </a:r>
            </a:p>
            <a:p>
              <a:pPr algn="ctr" eaLnBrk="1" hangingPunct="1"/>
              <a:r>
                <a:rPr lang="en-US" sz="1200" b="1" dirty="0">
                  <a:latin typeface="Calibri" pitchFamily="26" charset="0"/>
                </a:rPr>
                <a:t>Assessment</a:t>
              </a:r>
            </a:p>
            <a:p>
              <a:pPr marL="177791" indent="-68260" eaLnBrk="1" hangingPunct="1">
                <a:buFont typeface="Arial" charset="0"/>
                <a:buChar char="•"/>
              </a:pPr>
              <a:r>
                <a:rPr lang="en-US" sz="1200" dirty="0">
                  <a:solidFill>
                    <a:srgbClr val="000000"/>
                  </a:solidFill>
                  <a:latin typeface="Calibri" pitchFamily="26" charset="0"/>
                </a:rPr>
                <a:t>Innovative, computer-based items</a:t>
              </a:r>
            </a:p>
            <a:p>
              <a:pPr marL="177791" indent="-68260" eaLnBrk="1" hangingPunct="1">
                <a:buFont typeface="Arial" charset="0"/>
                <a:buChar char="•"/>
              </a:pPr>
              <a:r>
                <a:rPr lang="en-US" sz="1200" dirty="0">
                  <a:solidFill>
                    <a:srgbClr val="000000"/>
                  </a:solidFill>
                  <a:latin typeface="Calibri" pitchFamily="26" charset="0"/>
                </a:rPr>
                <a:t>Required</a:t>
              </a:r>
              <a:endParaRPr lang="en-US" sz="1200" dirty="0">
                <a:latin typeface="Calibri" pitchFamily="26" charset="0"/>
              </a:endParaRPr>
            </a:p>
            <a:p>
              <a:pPr algn="ctr" eaLnBrk="1" hangingPunct="1"/>
              <a:endParaRPr lang="en-US" sz="900" b="1" dirty="0"/>
            </a:p>
          </p:txBody>
        </p:sp>
      </p:grpSp>
      <p:grpSp>
        <p:nvGrpSpPr>
          <p:cNvPr id="11269" name="Group 34"/>
          <p:cNvGrpSpPr>
            <a:grpSpLocks/>
          </p:cNvGrpSpPr>
          <p:nvPr/>
        </p:nvGrpSpPr>
        <p:grpSpPr bwMode="auto">
          <a:xfrm>
            <a:off x="4866163" y="2286002"/>
            <a:ext cx="2053737" cy="3286123"/>
            <a:chOff x="5612310" y="2573672"/>
            <a:chExt cx="1454646" cy="2795085"/>
          </a:xfrm>
        </p:grpSpPr>
        <p:cxnSp>
          <p:nvCxnSpPr>
            <p:cNvPr id="13" name="Straight Connector 12"/>
            <p:cNvCxnSpPr/>
            <p:nvPr/>
          </p:nvCxnSpPr>
          <p:spPr>
            <a:xfrm>
              <a:off x="6321563" y="2573672"/>
              <a:ext cx="0" cy="1921688"/>
            </a:xfrm>
            <a:prstGeom prst="line">
              <a:avLst/>
            </a:prstGeom>
            <a:ln w="38100">
              <a:solidFill>
                <a:schemeClr val="accent1">
                  <a:lumMod val="75000"/>
                </a:schemeClr>
              </a:solidFill>
              <a:prstDash val="solid"/>
            </a:ln>
          </p:spPr>
          <p:style>
            <a:lnRef idx="1">
              <a:schemeClr val="accent1"/>
            </a:lnRef>
            <a:fillRef idx="0">
              <a:schemeClr val="accent1"/>
            </a:fillRef>
            <a:effectRef idx="0">
              <a:schemeClr val="accent1"/>
            </a:effectRef>
            <a:fontRef idx="minor">
              <a:schemeClr val="tx1"/>
            </a:fontRef>
          </p:style>
        </p:cxnSp>
        <p:pic>
          <p:nvPicPr>
            <p:cNvPr id="11291" name="Picture 18" descr="clipboard.png"/>
            <p:cNvPicPr preferRelativeResize="0">
              <a:picLock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12310" y="3024185"/>
              <a:ext cx="1454646" cy="2344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p:nvPr/>
          </p:nvSpPr>
          <p:spPr>
            <a:xfrm>
              <a:off x="5702394" y="3776062"/>
              <a:ext cx="1165631" cy="1020967"/>
            </a:xfrm>
            <a:prstGeom prst="rect">
              <a:avLst/>
            </a:prstGeom>
            <a:noFill/>
          </p:spPr>
          <p:txBody>
            <a:bodyPr wrap="square">
              <a:spAutoFit/>
            </a:bodyPr>
            <a:lstStyle/>
            <a:p>
              <a:pPr algn="ctr">
                <a:defRPr/>
              </a:pPr>
              <a:r>
                <a:rPr lang="en-US" sz="1200" b="1" dirty="0">
                  <a:latin typeface="Calibri" pitchFamily="34" charset="0"/>
                  <a:cs typeface="Calibri" pitchFamily="34" charset="0"/>
                </a:rPr>
                <a:t>Performance-Based</a:t>
              </a:r>
            </a:p>
            <a:p>
              <a:pPr algn="ctr">
                <a:defRPr/>
              </a:pPr>
              <a:r>
                <a:rPr lang="en-US" sz="1200" b="1" dirty="0">
                  <a:latin typeface="Calibri" pitchFamily="34" charset="0"/>
                  <a:cs typeface="Calibri" pitchFamily="34" charset="0"/>
                </a:rPr>
                <a:t>Assessment (PBA)</a:t>
              </a:r>
            </a:p>
            <a:p>
              <a:pPr marL="274306" indent="-91436">
                <a:buFont typeface="Arial" pitchFamily="34" charset="0"/>
                <a:buChar char="•"/>
                <a:defRPr/>
              </a:pPr>
              <a:r>
                <a:rPr lang="en-US" sz="1200" dirty="0">
                  <a:latin typeface="Calibri" pitchFamily="34" charset="0"/>
                  <a:cs typeface="Calibri" pitchFamily="34" charset="0"/>
                </a:rPr>
                <a:t>Extended tasks</a:t>
              </a:r>
            </a:p>
            <a:p>
              <a:pPr marL="274306" indent="-91436">
                <a:buFont typeface="Arial" pitchFamily="34" charset="0"/>
                <a:buChar char="•"/>
                <a:defRPr/>
              </a:pPr>
              <a:r>
                <a:rPr lang="en-US" sz="1200" dirty="0">
                  <a:latin typeface="Calibri" pitchFamily="34" charset="0"/>
                  <a:cs typeface="Calibri" pitchFamily="34" charset="0"/>
                </a:rPr>
                <a:t>Applications of concepts and skills</a:t>
              </a:r>
            </a:p>
            <a:p>
              <a:pPr marL="274306" indent="-91436">
                <a:buFont typeface="Arial" pitchFamily="34" charset="0"/>
                <a:buChar char="•"/>
                <a:defRPr/>
              </a:pPr>
              <a:r>
                <a:rPr lang="en-US" sz="1200" dirty="0">
                  <a:latin typeface="Calibri" pitchFamily="34" charset="0"/>
                  <a:cs typeface="Calibri" pitchFamily="34" charset="0"/>
                </a:rPr>
                <a:t>Required</a:t>
              </a:r>
            </a:p>
          </p:txBody>
        </p:sp>
      </p:grpSp>
      <p:grpSp>
        <p:nvGrpSpPr>
          <p:cNvPr id="11271" name="Group 47"/>
          <p:cNvGrpSpPr>
            <a:grpSpLocks/>
          </p:cNvGrpSpPr>
          <p:nvPr/>
        </p:nvGrpSpPr>
        <p:grpSpPr bwMode="auto">
          <a:xfrm>
            <a:off x="179055" y="2800064"/>
            <a:ext cx="2104767" cy="2772061"/>
            <a:chOff x="5398483" y="4867082"/>
            <a:chExt cx="1274675" cy="1373805"/>
          </a:xfrm>
        </p:grpSpPr>
        <p:pic>
          <p:nvPicPr>
            <p:cNvPr id="11285" name="Picture 6" descr="clipboard-faded.png"/>
            <p:cNvPicPr>
              <a:picLocks/>
            </p:cNvPicPr>
            <p:nvPr/>
          </p:nvPicPr>
          <p:blipFill>
            <a:blip r:embed="rId5" cstate="print">
              <a:lum bright="12000"/>
              <a:extLst>
                <a:ext uri="{28A0092B-C50C-407E-A947-70E740481C1C}">
                  <a14:useLocalDpi xmlns:a14="http://schemas.microsoft.com/office/drawing/2010/main" val="0"/>
                </a:ext>
              </a:extLst>
            </a:blip>
            <a:srcRect/>
            <a:stretch>
              <a:fillRect/>
            </a:stretch>
          </p:blipFill>
          <p:spPr bwMode="auto">
            <a:xfrm>
              <a:off x="5398483" y="4867082"/>
              <a:ext cx="1274675" cy="1373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6" name="TextBox 39"/>
            <p:cNvSpPr txBox="1">
              <a:spLocks noChangeArrowheads="1"/>
            </p:cNvSpPr>
            <p:nvPr/>
          </p:nvSpPr>
          <p:spPr bwMode="auto">
            <a:xfrm>
              <a:off x="5509352" y="5306357"/>
              <a:ext cx="1052936" cy="686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26" charset="-128"/>
                </a:defRPr>
              </a:lvl1pPr>
              <a:lvl2pPr marL="742950" indent="-285750" eaLnBrk="0" hangingPunct="0">
                <a:defRPr>
                  <a:solidFill>
                    <a:schemeClr val="tx1"/>
                  </a:solidFill>
                  <a:latin typeface="Arial" charset="0"/>
                  <a:ea typeface="ＭＳ Ｐゴシック" pitchFamily="26" charset="-128"/>
                </a:defRPr>
              </a:lvl2pPr>
              <a:lvl3pPr marL="1143000" indent="-228600" eaLnBrk="0" hangingPunct="0">
                <a:defRPr>
                  <a:solidFill>
                    <a:schemeClr val="tx1"/>
                  </a:solidFill>
                  <a:latin typeface="Arial" charset="0"/>
                  <a:ea typeface="ＭＳ Ｐゴシック" pitchFamily="26" charset="-128"/>
                </a:defRPr>
              </a:lvl3pPr>
              <a:lvl4pPr marL="1600200" indent="-228600" eaLnBrk="0" hangingPunct="0">
                <a:defRPr>
                  <a:solidFill>
                    <a:schemeClr val="tx1"/>
                  </a:solidFill>
                  <a:latin typeface="Arial" charset="0"/>
                  <a:ea typeface="ＭＳ Ｐゴシック" pitchFamily="26" charset="-128"/>
                </a:defRPr>
              </a:lvl4pPr>
              <a:lvl5pPr marL="2057400" indent="-228600" eaLnBrk="0" hangingPunct="0">
                <a:defRPr>
                  <a:solidFill>
                    <a:schemeClr val="tx1"/>
                  </a:solidFill>
                  <a:latin typeface="Arial" charset="0"/>
                  <a:ea typeface="ＭＳ Ｐゴシック" pitchFamily="26"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26"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26"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26"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26" charset="-128"/>
                </a:defRPr>
              </a:lvl9pPr>
            </a:lstStyle>
            <a:p>
              <a:pPr algn="ctr" eaLnBrk="1" hangingPunct="1"/>
              <a:r>
                <a:rPr lang="en-US" sz="1200" b="1" dirty="0">
                  <a:latin typeface="Calibri" pitchFamily="26" charset="0"/>
                </a:rPr>
                <a:t>Diagnostic Assessment</a:t>
              </a:r>
            </a:p>
            <a:p>
              <a:pPr marL="177791" indent="-55560" eaLnBrk="1" hangingPunct="1">
                <a:buFont typeface="Arial" charset="0"/>
                <a:buChar char="•"/>
              </a:pPr>
              <a:r>
                <a:rPr lang="en-US" sz="1200" dirty="0">
                  <a:latin typeface="Calibri" pitchFamily="26" charset="0"/>
                </a:rPr>
                <a:t> Early indicator of student knowledge and skills to inform instruction, supports, and PD</a:t>
              </a:r>
            </a:p>
            <a:p>
              <a:pPr marL="177791" indent="-55560" eaLnBrk="1" hangingPunct="1">
                <a:buFont typeface="Arial" charset="0"/>
                <a:buChar char="•"/>
              </a:pPr>
              <a:r>
                <a:rPr lang="en-US" sz="1200" dirty="0">
                  <a:latin typeface="Calibri" pitchFamily="26" charset="0"/>
                </a:rPr>
                <a:t>Non-summative</a:t>
              </a:r>
            </a:p>
          </p:txBody>
        </p:sp>
      </p:grpSp>
      <p:sp>
        <p:nvSpPr>
          <p:cNvPr id="11284" name="TextBox 35"/>
          <p:cNvSpPr txBox="1">
            <a:spLocks noChangeArrowheads="1"/>
          </p:cNvSpPr>
          <p:nvPr/>
        </p:nvSpPr>
        <p:spPr bwMode="auto">
          <a:xfrm>
            <a:off x="3318812" y="5889996"/>
            <a:ext cx="2336800" cy="791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6" tIns="45718" rIns="91436" bIns="45718" anchor="ctr">
            <a:spAutoFit/>
          </a:bodyPr>
          <a:lstStyle>
            <a:lvl1pPr eaLnBrk="0" hangingPunct="0">
              <a:defRPr>
                <a:solidFill>
                  <a:schemeClr val="tx1"/>
                </a:solidFill>
                <a:latin typeface="Arial" charset="0"/>
                <a:ea typeface="ＭＳ Ｐゴシック" pitchFamily="26" charset="-128"/>
              </a:defRPr>
            </a:lvl1pPr>
            <a:lvl2pPr marL="742950" indent="-285750" eaLnBrk="0" hangingPunct="0">
              <a:defRPr>
                <a:solidFill>
                  <a:schemeClr val="tx1"/>
                </a:solidFill>
                <a:latin typeface="Arial" charset="0"/>
                <a:ea typeface="ＭＳ Ｐゴシック" pitchFamily="26" charset="-128"/>
              </a:defRPr>
            </a:lvl2pPr>
            <a:lvl3pPr marL="1143000" indent="-228600" eaLnBrk="0" hangingPunct="0">
              <a:defRPr>
                <a:solidFill>
                  <a:schemeClr val="tx1"/>
                </a:solidFill>
                <a:latin typeface="Arial" charset="0"/>
                <a:ea typeface="ＭＳ Ｐゴシック" pitchFamily="26" charset="-128"/>
              </a:defRPr>
            </a:lvl3pPr>
            <a:lvl4pPr marL="1600200" indent="-228600" eaLnBrk="0" hangingPunct="0">
              <a:defRPr>
                <a:solidFill>
                  <a:schemeClr val="tx1"/>
                </a:solidFill>
                <a:latin typeface="Arial" charset="0"/>
                <a:ea typeface="ＭＳ Ｐゴシック" pitchFamily="26" charset="-128"/>
              </a:defRPr>
            </a:lvl4pPr>
            <a:lvl5pPr marL="2057400" indent="-228600" eaLnBrk="0" hangingPunct="0">
              <a:defRPr>
                <a:solidFill>
                  <a:schemeClr val="tx1"/>
                </a:solidFill>
                <a:latin typeface="Arial" charset="0"/>
                <a:ea typeface="ＭＳ Ｐゴシック" pitchFamily="26"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26"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26"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26"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26" charset="-128"/>
              </a:defRPr>
            </a:lvl9pPr>
          </a:lstStyle>
          <a:p>
            <a:pPr algn="ctr" eaLnBrk="1" hangingPunct="1"/>
            <a:r>
              <a:rPr lang="en-US" sz="1100" b="1" dirty="0">
                <a:latin typeface="Calibri" pitchFamily="26" charset="0"/>
              </a:rPr>
              <a:t>Speaking And Listening</a:t>
            </a:r>
          </a:p>
          <a:p>
            <a:pPr algn="ctr" eaLnBrk="1" hangingPunct="1"/>
            <a:r>
              <a:rPr lang="en-US" sz="1100" b="1" dirty="0">
                <a:latin typeface="Calibri" pitchFamily="26" charset="0"/>
              </a:rPr>
              <a:t>Assessment</a:t>
            </a:r>
          </a:p>
          <a:p>
            <a:pPr marL="171441" indent="-171441" eaLnBrk="1" hangingPunct="1">
              <a:buFont typeface="Arial" pitchFamily="34" charset="0"/>
              <a:buChar char="•"/>
            </a:pPr>
            <a:r>
              <a:rPr lang="en-US" sz="1100" dirty="0">
                <a:latin typeface="Calibri" pitchFamily="26" charset="0"/>
              </a:rPr>
              <a:t>Locally scored</a:t>
            </a:r>
          </a:p>
          <a:p>
            <a:pPr marL="171441" indent="-171441" eaLnBrk="1" hangingPunct="1">
              <a:buFont typeface="Arial" pitchFamily="34" charset="0"/>
              <a:buChar char="•"/>
            </a:pPr>
            <a:r>
              <a:rPr lang="en-US" sz="1100" dirty="0">
                <a:latin typeface="Calibri" pitchFamily="26" charset="0"/>
              </a:rPr>
              <a:t>Non-summative, required</a:t>
            </a:r>
          </a:p>
        </p:txBody>
      </p:sp>
      <p:cxnSp>
        <p:nvCxnSpPr>
          <p:cNvPr id="5" name="Straight Connector 4"/>
          <p:cNvCxnSpPr/>
          <p:nvPr/>
        </p:nvCxnSpPr>
        <p:spPr>
          <a:xfrm>
            <a:off x="4487212" y="5661759"/>
            <a:ext cx="0" cy="172244"/>
          </a:xfrm>
          <a:prstGeom prst="line">
            <a:avLst/>
          </a:prstGeom>
          <a:ln w="22225">
            <a:prstDash val="dash"/>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2563446" y="5661758"/>
            <a:ext cx="3576638" cy="0"/>
          </a:xfrm>
          <a:prstGeom prst="straightConnector1">
            <a:avLst/>
          </a:prstGeom>
          <a:ln w="22225">
            <a:prstDash val="dash"/>
            <a:headEnd type="arrow"/>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bwMode="auto">
          <a:xfrm>
            <a:off x="768840" y="2447499"/>
            <a:ext cx="3319701" cy="276995"/>
          </a:xfrm>
          <a:prstGeom prst="rect">
            <a:avLst/>
          </a:prstGeom>
          <a:ln>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wrap="square" lIns="91436" tIns="45718" rIns="91436" bIns="45718">
            <a:spAutoFit/>
          </a:bodyPr>
          <a:lstStyle/>
          <a:p>
            <a:pPr algn="ctr">
              <a:defRPr/>
            </a:pPr>
            <a:r>
              <a:rPr lang="en-US" sz="1200" b="1" dirty="0">
                <a:solidFill>
                  <a:schemeClr val="tx2">
                    <a:lumMod val="75000"/>
                  </a:schemeClr>
                </a:solidFill>
              </a:rPr>
              <a:t>2 Optional Assessments/Flexible Administration</a:t>
            </a:r>
          </a:p>
        </p:txBody>
      </p:sp>
      <p:grpSp>
        <p:nvGrpSpPr>
          <p:cNvPr id="11277" name="Group 47"/>
          <p:cNvGrpSpPr>
            <a:grpSpLocks/>
          </p:cNvGrpSpPr>
          <p:nvPr/>
        </p:nvGrpSpPr>
        <p:grpSpPr bwMode="auto">
          <a:xfrm>
            <a:off x="2327935" y="2800064"/>
            <a:ext cx="2216624" cy="2772061"/>
            <a:chOff x="5394517" y="4867082"/>
            <a:chExt cx="1342192" cy="1373805"/>
          </a:xfrm>
        </p:grpSpPr>
        <p:pic>
          <p:nvPicPr>
            <p:cNvPr id="11281" name="Picture 6" descr="clipboard-faded.png"/>
            <p:cNvPicPr>
              <a:picLocks/>
            </p:cNvPicPr>
            <p:nvPr/>
          </p:nvPicPr>
          <p:blipFill>
            <a:blip r:embed="rId5" cstate="print">
              <a:lum bright="12000"/>
              <a:extLst>
                <a:ext uri="{28A0092B-C50C-407E-A947-70E740481C1C}">
                  <a14:useLocalDpi xmlns:a14="http://schemas.microsoft.com/office/drawing/2010/main" val="0"/>
                </a:ext>
              </a:extLst>
            </a:blip>
            <a:srcRect/>
            <a:stretch>
              <a:fillRect/>
            </a:stretch>
          </p:blipFill>
          <p:spPr bwMode="auto">
            <a:xfrm>
              <a:off x="5455526" y="4867082"/>
              <a:ext cx="1217632" cy="1373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TextBox 47"/>
            <p:cNvSpPr txBox="1"/>
            <p:nvPr/>
          </p:nvSpPr>
          <p:spPr>
            <a:xfrm>
              <a:off x="5394517" y="5272545"/>
              <a:ext cx="1342192" cy="133768"/>
            </a:xfrm>
            <a:prstGeom prst="rect">
              <a:avLst/>
            </a:prstGeom>
            <a:noFill/>
          </p:spPr>
          <p:txBody>
            <a:bodyPr>
              <a:spAutoFit/>
            </a:bodyPr>
            <a:lstStyle/>
            <a:p>
              <a:pPr algn="ctr">
                <a:defRPr/>
              </a:pPr>
              <a:endParaRPr lang="en-US" sz="1100" dirty="0"/>
            </a:p>
          </p:txBody>
        </p:sp>
      </p:grpSp>
      <p:sp>
        <p:nvSpPr>
          <p:cNvPr id="11278" name="TextBox 48"/>
          <p:cNvSpPr txBox="1">
            <a:spLocks noChangeArrowheads="1"/>
          </p:cNvSpPr>
          <p:nvPr/>
        </p:nvSpPr>
        <p:spPr bwMode="auto">
          <a:xfrm>
            <a:off x="2563447" y="3652838"/>
            <a:ext cx="1659851" cy="138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6" tIns="45718" rIns="91436" bIns="45718">
            <a:spAutoFit/>
          </a:bodyPr>
          <a:lstStyle>
            <a:lvl1pPr eaLnBrk="0" hangingPunct="0">
              <a:defRPr>
                <a:solidFill>
                  <a:schemeClr val="tx1"/>
                </a:solidFill>
                <a:latin typeface="Arial" charset="0"/>
                <a:ea typeface="ＭＳ Ｐゴシック" pitchFamily="26" charset="-128"/>
              </a:defRPr>
            </a:lvl1pPr>
            <a:lvl2pPr marL="742950" indent="-285750" eaLnBrk="0" hangingPunct="0">
              <a:defRPr>
                <a:solidFill>
                  <a:schemeClr val="tx1"/>
                </a:solidFill>
                <a:latin typeface="Arial" charset="0"/>
                <a:ea typeface="ＭＳ Ｐゴシック" pitchFamily="26" charset="-128"/>
              </a:defRPr>
            </a:lvl2pPr>
            <a:lvl3pPr marL="1143000" indent="-228600" eaLnBrk="0" hangingPunct="0">
              <a:defRPr>
                <a:solidFill>
                  <a:schemeClr val="tx1"/>
                </a:solidFill>
                <a:latin typeface="Arial" charset="0"/>
                <a:ea typeface="ＭＳ Ｐゴシック" pitchFamily="26" charset="-128"/>
              </a:defRPr>
            </a:lvl3pPr>
            <a:lvl4pPr marL="1600200" indent="-228600" eaLnBrk="0" hangingPunct="0">
              <a:defRPr>
                <a:solidFill>
                  <a:schemeClr val="tx1"/>
                </a:solidFill>
                <a:latin typeface="Arial" charset="0"/>
                <a:ea typeface="ＭＳ Ｐゴシック" pitchFamily="26" charset="-128"/>
              </a:defRPr>
            </a:lvl4pPr>
            <a:lvl5pPr marL="2057400" indent="-228600" eaLnBrk="0" hangingPunct="0">
              <a:defRPr>
                <a:solidFill>
                  <a:schemeClr val="tx1"/>
                </a:solidFill>
                <a:latin typeface="Arial" charset="0"/>
                <a:ea typeface="ＭＳ Ｐゴシック" pitchFamily="26"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26"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26"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26"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26" charset="-128"/>
              </a:defRPr>
            </a:lvl9pPr>
          </a:lstStyle>
          <a:p>
            <a:pPr algn="ctr" eaLnBrk="1" hangingPunct="1"/>
            <a:r>
              <a:rPr lang="en-US" sz="1100" b="1" dirty="0">
                <a:latin typeface="Calibri" pitchFamily="26" charset="0"/>
              </a:rPr>
              <a:t>  </a:t>
            </a:r>
            <a:r>
              <a:rPr lang="en-US" sz="1200" b="1" dirty="0">
                <a:latin typeface="Calibri" pitchFamily="26" charset="0"/>
              </a:rPr>
              <a:t>Mid-Year Assessment</a:t>
            </a:r>
            <a:endParaRPr lang="en-US" sz="1200" dirty="0">
              <a:latin typeface="Calibri" pitchFamily="26" charset="0"/>
            </a:endParaRPr>
          </a:p>
          <a:p>
            <a:pPr marL="177791" indent="-68260" eaLnBrk="1" hangingPunct="1">
              <a:buFont typeface="Arial" charset="0"/>
              <a:buChar char="•"/>
            </a:pPr>
            <a:r>
              <a:rPr lang="en-US" sz="1200" dirty="0">
                <a:latin typeface="Calibri" pitchFamily="26" charset="0"/>
              </a:rPr>
              <a:t>Performance-based</a:t>
            </a:r>
          </a:p>
          <a:p>
            <a:pPr marL="177791" indent="-68260" eaLnBrk="1" hangingPunct="1">
              <a:buFont typeface="Arial" charset="0"/>
              <a:buChar char="•"/>
            </a:pPr>
            <a:r>
              <a:rPr lang="en-US" sz="1200" dirty="0">
                <a:latin typeface="Calibri" pitchFamily="26" charset="0"/>
              </a:rPr>
              <a:t>Emphasis on hard-to-measure standards</a:t>
            </a:r>
          </a:p>
          <a:p>
            <a:pPr marL="177791" indent="-68260" eaLnBrk="1" hangingPunct="1">
              <a:buFont typeface="Arial" charset="0"/>
              <a:buChar char="•"/>
            </a:pPr>
            <a:r>
              <a:rPr lang="en-US" sz="1200" dirty="0">
                <a:latin typeface="Calibri" pitchFamily="26" charset="0"/>
              </a:rPr>
              <a:t>Potentially  summative</a:t>
            </a:r>
          </a:p>
        </p:txBody>
      </p:sp>
      <p:sp>
        <p:nvSpPr>
          <p:cNvPr id="3" name="Frame 2"/>
          <p:cNvSpPr/>
          <p:nvPr/>
        </p:nvSpPr>
        <p:spPr>
          <a:xfrm>
            <a:off x="3238500" y="5814219"/>
            <a:ext cx="2400300" cy="942975"/>
          </a:xfrm>
          <a:prstGeom prst="frame">
            <a:avLst/>
          </a:prstGeom>
          <a:solidFill>
            <a:schemeClr val="accent6">
              <a:lumMod val="7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dirty="0">
              <a:solidFill>
                <a:schemeClr val="tx1"/>
              </a:solidFill>
            </a:endParaRPr>
          </a:p>
        </p:txBody>
      </p:sp>
      <p:sp>
        <p:nvSpPr>
          <p:cNvPr id="32" name="Slide Number Placeholder 2"/>
          <p:cNvSpPr>
            <a:spLocks noGrp="1"/>
          </p:cNvSpPr>
          <p:nvPr>
            <p:ph type="sldNum" sz="quarter" idx="4294967295"/>
          </p:nvPr>
        </p:nvSpPr>
        <p:spPr>
          <a:xfrm>
            <a:off x="8305800" y="6408738"/>
            <a:ext cx="609600" cy="288925"/>
          </a:xfrm>
          <a:prstGeom prst="rect">
            <a:avLst/>
          </a:prstGeom>
        </p:spPr>
        <p:txBody>
          <a:bodyPr>
            <a:normAutofit lnSpcReduction="10000"/>
          </a:bodyPr>
          <a:lstStyle/>
          <a:p>
            <a:fld id="{CFC53C1E-EA2A-4099-BDC8-9BCDAEB0229E}" type="slidenum">
              <a:rPr lang="en-US" smtClean="0"/>
              <a:pPr/>
              <a:t>3</a:t>
            </a:fld>
            <a:endParaRPr lang="en-US" dirty="0"/>
          </a:p>
        </p:txBody>
      </p:sp>
      <p:sp>
        <p:nvSpPr>
          <p:cNvPr id="26" name="Title 2"/>
          <p:cNvSpPr txBox="1">
            <a:spLocks/>
          </p:cNvSpPr>
          <p:nvPr/>
        </p:nvSpPr>
        <p:spPr bwMode="auto">
          <a:xfrm>
            <a:off x="2794001" y="0"/>
            <a:ext cx="6346952" cy="12144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ctr" anchorCtr="0" compatLnSpc="1">
            <a:prstTxWarp prst="textNoShape">
              <a:avLst/>
            </a:prstTxWarp>
          </a:bodyPr>
          <a:lstStyle>
            <a:lvl1pPr algn="ctr" defTabSz="1027144" rtl="0" eaLnBrk="1" latinLnBrk="0" hangingPunct="1">
              <a:spcBef>
                <a:spcPct val="0"/>
              </a:spcBef>
              <a:buNone/>
              <a:defRPr sz="4000" kern="1200">
                <a:solidFill>
                  <a:schemeClr val="tx1"/>
                </a:solidFill>
                <a:latin typeface="+mj-lt"/>
                <a:ea typeface="+mj-ea"/>
                <a:cs typeface="+mj-cs"/>
              </a:defRPr>
            </a:lvl1pPr>
          </a:lstStyle>
          <a:p>
            <a:r>
              <a:rPr lang="en-US" sz="3200" b="1" dirty="0" smtClean="0"/>
              <a:t>PARCC Assessment System</a:t>
            </a:r>
            <a:endParaRPr lang="en-US" sz="3200" b="1" dirty="0"/>
          </a:p>
        </p:txBody>
      </p:sp>
    </p:spTree>
    <p:extLst>
      <p:ext uri="{BB962C8B-B14F-4D97-AF65-F5344CB8AC3E}">
        <p14:creationId xmlns:p14="http://schemas.microsoft.com/office/powerpoint/2010/main" val="1675233539"/>
      </p:ext>
    </p:extLst>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31845"/>
            <a:ext cx="5003800" cy="1285875"/>
          </a:xfrm>
        </p:spPr>
        <p:txBody>
          <a:bodyPr anchor="ctr"/>
          <a:lstStyle/>
          <a:p>
            <a:pPr algn="l"/>
            <a:r>
              <a:rPr lang="en-US" sz="2800" b="1" dirty="0" smtClean="0"/>
              <a:t>Model Content Frameworks </a:t>
            </a:r>
            <a:br>
              <a:rPr lang="en-US" sz="2800" b="1" dirty="0" smtClean="0"/>
            </a:br>
            <a:r>
              <a:rPr lang="en-US" sz="2800" b="1" dirty="0" smtClean="0"/>
              <a:t>Grades 3 – 8 and </a:t>
            </a:r>
            <a:r>
              <a:rPr lang="en-US" sz="2800" b="1" dirty="0" smtClean="0"/>
              <a:t>High School</a:t>
            </a:r>
            <a:endParaRPr lang="en-US" sz="2800" b="1" dirty="0"/>
          </a:p>
        </p:txBody>
      </p:sp>
      <p:sp>
        <p:nvSpPr>
          <p:cNvPr id="3" name="Content Placeholder 2"/>
          <p:cNvSpPr>
            <a:spLocks noGrp="1"/>
          </p:cNvSpPr>
          <p:nvPr>
            <p:ph idx="1"/>
          </p:nvPr>
        </p:nvSpPr>
        <p:spPr>
          <a:xfrm>
            <a:off x="381000" y="2209800"/>
            <a:ext cx="8623300" cy="2286000"/>
          </a:xfrm>
        </p:spPr>
        <p:txBody>
          <a:bodyPr>
            <a:normAutofit/>
          </a:bodyPr>
          <a:lstStyle/>
          <a:p>
            <a:pPr marL="457200" lvl="1" indent="0">
              <a:buNone/>
            </a:pPr>
            <a:r>
              <a:rPr lang="en-US" b="1" dirty="0" smtClean="0"/>
              <a:t>Public Review</a:t>
            </a:r>
          </a:p>
          <a:p>
            <a:pPr marL="800100" lvl="1" indent="-342900">
              <a:buFont typeface="Arial" pitchFamily="34" charset="0"/>
              <a:buChar char="•"/>
            </a:pPr>
            <a:r>
              <a:rPr lang="en-US" sz="2400" dirty="0" smtClean="0"/>
              <a:t>Coming Late </a:t>
            </a:r>
            <a:r>
              <a:rPr lang="en-US" sz="2400" dirty="0"/>
              <a:t>May or Early </a:t>
            </a:r>
            <a:r>
              <a:rPr lang="en-US" sz="2400" dirty="0" smtClean="0"/>
              <a:t>June</a:t>
            </a:r>
          </a:p>
          <a:p>
            <a:pPr marL="800100" lvl="1" indent="-342900">
              <a:buFont typeface="Arial" pitchFamily="34" charset="0"/>
              <a:buChar char="•"/>
            </a:pPr>
            <a:r>
              <a:rPr lang="en-US" sz="2400" dirty="0"/>
              <a:t>F</a:t>
            </a:r>
            <a:r>
              <a:rPr lang="en-US" sz="2400" dirty="0" smtClean="0"/>
              <a:t>ocus on where </a:t>
            </a:r>
            <a:r>
              <a:rPr lang="en-US" sz="2400" dirty="0"/>
              <a:t>educators feel the </a:t>
            </a:r>
            <a:r>
              <a:rPr lang="en-US" sz="2400" dirty="0" smtClean="0"/>
              <a:t>frameworks </a:t>
            </a:r>
            <a:r>
              <a:rPr lang="en-US" sz="2400" dirty="0" smtClean="0"/>
              <a:t>are </a:t>
            </a:r>
            <a:r>
              <a:rPr lang="en-US" sz="2400" dirty="0"/>
              <a:t>not </a:t>
            </a:r>
            <a:r>
              <a:rPr lang="en-US" sz="2400" dirty="0" smtClean="0"/>
              <a:t>clear</a:t>
            </a:r>
          </a:p>
          <a:p>
            <a:pPr marL="800100" lvl="1" indent="-342900">
              <a:buFont typeface="Arial" pitchFamily="34" charset="0"/>
              <a:buChar char="•"/>
            </a:pPr>
            <a:r>
              <a:rPr lang="en-US" sz="2400" dirty="0" smtClean="0"/>
              <a:t>Focus on where more clarification would be helpful </a:t>
            </a:r>
            <a:endParaRPr lang="en-US" sz="2400" dirty="0"/>
          </a:p>
          <a:p>
            <a:pPr marL="800100" lvl="1" indent="-342900">
              <a:buFont typeface="Arial" pitchFamily="34" charset="0"/>
              <a:buChar char="•"/>
            </a:pPr>
            <a:endParaRPr lang="en-US" sz="2400" dirty="0" smtClean="0"/>
          </a:p>
          <a:p>
            <a:pPr marL="800100" lvl="1" indent="-342900">
              <a:buFont typeface="Arial" pitchFamily="34" charset="0"/>
              <a:buChar char="•"/>
            </a:pPr>
            <a:endParaRPr lang="en-US" sz="2800" dirty="0" smtClean="0"/>
          </a:p>
          <a:p>
            <a:pPr marL="0" indent="0" algn="ctr">
              <a:buNone/>
            </a:pPr>
            <a:endParaRPr lang="en-US" sz="2800" dirty="0" smtClean="0"/>
          </a:p>
          <a:p>
            <a:endParaRPr lang="en-US" sz="2800" dirty="0"/>
          </a:p>
          <a:p>
            <a:pPr marL="0" indent="0">
              <a:buNone/>
            </a:pPr>
            <a:endParaRPr lang="en-US" sz="2800" dirty="0"/>
          </a:p>
          <a:p>
            <a:pPr marL="0" indent="0">
              <a:buNone/>
            </a:pPr>
            <a:endParaRPr lang="en-US" sz="2800" dirty="0" smtClean="0"/>
          </a:p>
        </p:txBody>
      </p:sp>
      <p:sp>
        <p:nvSpPr>
          <p:cNvPr id="4" name="Slide Number Placeholder 3"/>
          <p:cNvSpPr>
            <a:spLocks noGrp="1"/>
          </p:cNvSpPr>
          <p:nvPr>
            <p:ph type="sldNum" sz="quarter" idx="10"/>
          </p:nvPr>
        </p:nvSpPr>
        <p:spPr/>
        <p:txBody>
          <a:bodyPr>
            <a:normAutofit lnSpcReduction="10000"/>
          </a:bodyPr>
          <a:lstStyle/>
          <a:p>
            <a:pPr>
              <a:defRPr/>
            </a:pPr>
            <a:fld id="{FBBE1732-D372-4A08-A104-0C3D48CC6752}" type="slidenum">
              <a:rPr lang="en-US" smtClean="0"/>
              <a:pPr>
                <a:defRPr/>
              </a:pPr>
              <a:t>30</a:t>
            </a:fld>
            <a:endParaRPr lang="en-US" dirty="0"/>
          </a:p>
        </p:txBody>
      </p:sp>
    </p:spTree>
    <p:extLst>
      <p:ext uri="{BB962C8B-B14F-4D97-AF65-F5344CB8AC3E}">
        <p14:creationId xmlns:p14="http://schemas.microsoft.com/office/powerpoint/2010/main" val="2767514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7010401" y="0"/>
            <a:ext cx="2133600" cy="1219200"/>
          </a:xfrm>
          <a:prstGeom prst="rect">
            <a:avLst/>
          </a:prstGeom>
          <a:solidFill>
            <a:srgbClr val="A7A7A7"/>
          </a:solidFill>
          <a:ln>
            <a:no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rtlCol="0" anchor="ctr"/>
          <a:lstStyle/>
          <a:p>
            <a:pPr algn="ctr"/>
            <a:endParaRPr lang="en-US"/>
          </a:p>
        </p:txBody>
      </p:sp>
      <p:pic>
        <p:nvPicPr>
          <p:cNvPr id="8" name="Picture 2" descr="PARCC_Header_A2"/>
          <p:cNvPicPr>
            <a:picLocks noChangeAspect="1" noChangeArrowheads="1"/>
          </p:cNvPicPr>
          <p:nvPr/>
        </p:nvPicPr>
        <p:blipFill>
          <a:blip r:embed="rId3" cstate="print"/>
          <a:srcRect l="29744" r="68254"/>
          <a:stretch>
            <a:fillRect/>
          </a:stretch>
        </p:blipFill>
        <p:spPr bwMode="auto">
          <a:xfrm>
            <a:off x="6858001" y="0"/>
            <a:ext cx="152739" cy="5867400"/>
          </a:xfrm>
          <a:prstGeom prst="rect">
            <a:avLst/>
          </a:prstGeom>
          <a:noFill/>
          <a:ln w="9525">
            <a:noFill/>
            <a:miter lim="800000"/>
            <a:headEnd/>
            <a:tailEnd/>
          </a:ln>
        </p:spPr>
      </p:pic>
      <p:sp>
        <p:nvSpPr>
          <p:cNvPr id="10" name="Rectangle 9"/>
          <p:cNvSpPr/>
          <p:nvPr/>
        </p:nvSpPr>
        <p:spPr>
          <a:xfrm>
            <a:off x="0" y="0"/>
            <a:ext cx="9144000" cy="685800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rtlCol="0" anchor="ctr"/>
          <a:lstStyle/>
          <a:p>
            <a:pPr algn="ctr"/>
            <a:endParaRPr lang="en-US"/>
          </a:p>
        </p:txBody>
      </p:sp>
      <p:pic>
        <p:nvPicPr>
          <p:cNvPr id="11" name="Picture 2" descr="PARCC_Header_A2"/>
          <p:cNvPicPr>
            <a:picLocks noChangeAspect="1" noChangeArrowheads="1"/>
          </p:cNvPicPr>
          <p:nvPr/>
        </p:nvPicPr>
        <p:blipFill>
          <a:blip r:embed="rId3" cstate="print"/>
          <a:srcRect l="29744" r="68254"/>
          <a:stretch>
            <a:fillRect/>
          </a:stretch>
        </p:blipFill>
        <p:spPr bwMode="auto">
          <a:xfrm rot="16200000" flipH="1" flipV="1">
            <a:off x="4495800" y="1219200"/>
            <a:ext cx="152400" cy="9144000"/>
          </a:xfrm>
          <a:prstGeom prst="rect">
            <a:avLst/>
          </a:prstGeom>
          <a:noFill/>
          <a:ln w="9525">
            <a:noFill/>
            <a:miter lim="800000"/>
            <a:headEnd/>
            <a:tailEnd/>
          </a:ln>
        </p:spPr>
      </p:pic>
      <p:sp>
        <p:nvSpPr>
          <p:cNvPr id="12" name="TextBox 11"/>
          <p:cNvSpPr txBox="1"/>
          <p:nvPr/>
        </p:nvSpPr>
        <p:spPr>
          <a:xfrm>
            <a:off x="914400" y="3206970"/>
            <a:ext cx="4724400" cy="788769"/>
          </a:xfrm>
          <a:prstGeom prst="rect">
            <a:avLst/>
          </a:prstGeom>
          <a:noFill/>
        </p:spPr>
        <p:txBody>
          <a:bodyPr wrap="square" lIns="89879" tIns="44940" rIns="89879" bIns="44940" rtlCol="0">
            <a:spAutoFit/>
          </a:bodyPr>
          <a:lstStyle/>
          <a:p>
            <a:pPr algn="ctr">
              <a:lnSpc>
                <a:spcPct val="80000"/>
              </a:lnSpc>
            </a:pPr>
            <a:r>
              <a:rPr lang="en-US" sz="2800" b="1" dirty="0" smtClean="0"/>
              <a:t>Additional PARCC Mathematics Updates</a:t>
            </a:r>
            <a:endParaRPr lang="en-US" sz="2800" b="1" i="1" dirty="0">
              <a:cs typeface="Arial" pitchFamily="34" charset="0"/>
            </a:endParaRPr>
          </a:p>
        </p:txBody>
      </p:sp>
    </p:spTree>
    <p:extLst>
      <p:ext uri="{BB962C8B-B14F-4D97-AF65-F5344CB8AC3E}">
        <p14:creationId xmlns:p14="http://schemas.microsoft.com/office/powerpoint/2010/main" val="1648328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PARCC Mathematics Highlights:</a:t>
            </a:r>
            <a:br>
              <a:rPr lang="en-US" dirty="0" smtClean="0"/>
            </a:br>
            <a:r>
              <a:rPr lang="en-US" dirty="0" smtClean="0"/>
              <a:t>The Work is Underway</a:t>
            </a:r>
            <a:endParaRPr lang="en-US" dirty="0"/>
          </a:p>
        </p:txBody>
      </p:sp>
      <p:sp>
        <p:nvSpPr>
          <p:cNvPr id="3" name="Content Placeholder 1"/>
          <p:cNvSpPr txBox="1">
            <a:spLocks/>
          </p:cNvSpPr>
          <p:nvPr/>
        </p:nvSpPr>
        <p:spPr>
          <a:xfrm>
            <a:off x="685800" y="1752600"/>
            <a:ext cx="8001000" cy="48006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1179"/>
              </a:spcAft>
              <a:buClr>
                <a:srgbClr val="8F23B3"/>
              </a:buClr>
            </a:pPr>
            <a:endParaRPr lang="en-US" sz="2400" dirty="0"/>
          </a:p>
        </p:txBody>
      </p:sp>
      <p:sp>
        <p:nvSpPr>
          <p:cNvPr id="4" name="Slide Number Placeholder 3"/>
          <p:cNvSpPr>
            <a:spLocks noGrp="1"/>
          </p:cNvSpPr>
          <p:nvPr>
            <p:ph type="sldNum" sz="quarter" idx="10"/>
          </p:nvPr>
        </p:nvSpPr>
        <p:spPr/>
        <p:txBody>
          <a:bodyPr>
            <a:normAutofit lnSpcReduction="10000"/>
          </a:bodyPr>
          <a:lstStyle/>
          <a:p>
            <a:fld id="{CFC53C1E-EA2A-4099-BDC8-9BCDAEB0229E}" type="slidenum">
              <a:rPr lang="en-US" smtClean="0"/>
              <a:pPr/>
              <a:t>32</a:t>
            </a:fld>
            <a:endParaRPr lang="en-US" dirty="0"/>
          </a:p>
        </p:txBody>
      </p:sp>
      <p:sp>
        <p:nvSpPr>
          <p:cNvPr id="5" name="TextBox 4"/>
          <p:cNvSpPr txBox="1"/>
          <p:nvPr/>
        </p:nvSpPr>
        <p:spPr>
          <a:xfrm>
            <a:off x="685800" y="1916373"/>
            <a:ext cx="7772400" cy="2369880"/>
          </a:xfrm>
          <a:prstGeom prst="rect">
            <a:avLst/>
          </a:prstGeom>
          <a:noFill/>
        </p:spPr>
        <p:txBody>
          <a:bodyPr wrap="square" rtlCol="0">
            <a:spAutoFit/>
          </a:bodyPr>
          <a:lstStyle/>
          <a:p>
            <a:r>
              <a:rPr lang="en-US" sz="2800" u="sng" dirty="0" smtClean="0"/>
              <a:t>Prototype/Sample Items Update</a:t>
            </a:r>
          </a:p>
          <a:p>
            <a:pPr marL="742950" lvl="1" indent="-285750">
              <a:buFont typeface="Arial" pitchFamily="34" charset="0"/>
              <a:buChar char="•"/>
            </a:pPr>
            <a:r>
              <a:rPr lang="en-US" sz="2400" dirty="0" smtClean="0"/>
              <a:t>Round 1 of Prototyping</a:t>
            </a:r>
          </a:p>
          <a:p>
            <a:pPr marL="742950" lvl="1" indent="-285750">
              <a:buFont typeface="Arial" pitchFamily="34" charset="0"/>
              <a:buChar char="•"/>
            </a:pPr>
            <a:r>
              <a:rPr lang="en-US" sz="2400" dirty="0" smtClean="0"/>
              <a:t>Round 2 beginning</a:t>
            </a:r>
          </a:p>
          <a:p>
            <a:pPr marL="742950" lvl="1" indent="-285750">
              <a:buFont typeface="Arial" pitchFamily="34" charset="0"/>
              <a:buChar char="•"/>
            </a:pPr>
            <a:r>
              <a:rPr lang="en-US" sz="2400" dirty="0" smtClean="0"/>
              <a:t>June </a:t>
            </a:r>
            <a:r>
              <a:rPr lang="en-US" sz="2400" dirty="0"/>
              <a:t>Public </a:t>
            </a:r>
            <a:r>
              <a:rPr lang="en-US" sz="2400" dirty="0" smtClean="0"/>
              <a:t>Release</a:t>
            </a:r>
          </a:p>
          <a:p>
            <a:pPr marL="1257300" lvl="2" indent="-342900">
              <a:buFont typeface="Courier New" pitchFamily="49" charset="0"/>
              <a:buChar char="o"/>
            </a:pPr>
            <a:r>
              <a:rPr lang="en-US" sz="2400" dirty="0" smtClean="0"/>
              <a:t>Public </a:t>
            </a:r>
            <a:r>
              <a:rPr lang="en-US" sz="2400" dirty="0"/>
              <a:t>release of sample </a:t>
            </a:r>
            <a:r>
              <a:rPr lang="en-US" sz="2400" dirty="0" smtClean="0"/>
              <a:t>items</a:t>
            </a:r>
          </a:p>
          <a:p>
            <a:pPr marL="1257300" lvl="2" indent="-342900">
              <a:buFont typeface="Courier New" pitchFamily="49" charset="0"/>
              <a:buChar char="o"/>
            </a:pPr>
            <a:r>
              <a:rPr lang="en-US" sz="2400" dirty="0" smtClean="0"/>
              <a:t>Public </a:t>
            </a:r>
            <a:r>
              <a:rPr lang="en-US" sz="2400" dirty="0"/>
              <a:t>feedback on sample </a:t>
            </a:r>
            <a:r>
              <a:rPr lang="en-US" sz="2400" dirty="0" smtClean="0"/>
              <a:t>items</a:t>
            </a:r>
            <a:endParaRPr lang="en-US" sz="2400" dirty="0"/>
          </a:p>
        </p:txBody>
      </p:sp>
    </p:spTree>
    <p:extLst>
      <p:ext uri="{BB962C8B-B14F-4D97-AF65-F5344CB8AC3E}">
        <p14:creationId xmlns:p14="http://schemas.microsoft.com/office/powerpoint/2010/main" val="347234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PARCC Mathematics Highlights:</a:t>
            </a:r>
            <a:br>
              <a:rPr lang="en-US" dirty="0" smtClean="0"/>
            </a:br>
            <a:r>
              <a:rPr lang="en-US" dirty="0" smtClean="0"/>
              <a:t>The Work is Underway</a:t>
            </a:r>
            <a:endParaRPr lang="en-US" dirty="0"/>
          </a:p>
        </p:txBody>
      </p:sp>
      <p:sp>
        <p:nvSpPr>
          <p:cNvPr id="3" name="Content Placeholder 1"/>
          <p:cNvSpPr txBox="1">
            <a:spLocks/>
          </p:cNvSpPr>
          <p:nvPr/>
        </p:nvSpPr>
        <p:spPr>
          <a:xfrm>
            <a:off x="685800" y="1752600"/>
            <a:ext cx="8001000" cy="48006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1179"/>
              </a:spcAft>
              <a:buClr>
                <a:srgbClr val="8F23B3"/>
              </a:buClr>
            </a:pPr>
            <a:endParaRPr lang="en-US" sz="2400" dirty="0"/>
          </a:p>
        </p:txBody>
      </p:sp>
      <p:sp>
        <p:nvSpPr>
          <p:cNvPr id="4" name="Slide Number Placeholder 3"/>
          <p:cNvSpPr>
            <a:spLocks noGrp="1"/>
          </p:cNvSpPr>
          <p:nvPr>
            <p:ph type="sldNum" sz="quarter" idx="10"/>
          </p:nvPr>
        </p:nvSpPr>
        <p:spPr/>
        <p:txBody>
          <a:bodyPr>
            <a:normAutofit lnSpcReduction="10000"/>
          </a:bodyPr>
          <a:lstStyle/>
          <a:p>
            <a:fld id="{CFC53C1E-EA2A-4099-BDC8-9BCDAEB0229E}" type="slidenum">
              <a:rPr lang="en-US" smtClean="0"/>
              <a:pPr/>
              <a:t>33</a:t>
            </a:fld>
            <a:endParaRPr lang="en-US" dirty="0"/>
          </a:p>
        </p:txBody>
      </p:sp>
      <p:sp>
        <p:nvSpPr>
          <p:cNvPr id="5" name="TextBox 4"/>
          <p:cNvSpPr txBox="1"/>
          <p:nvPr/>
        </p:nvSpPr>
        <p:spPr>
          <a:xfrm>
            <a:off x="685800" y="2133600"/>
            <a:ext cx="7772400" cy="3385542"/>
          </a:xfrm>
          <a:prstGeom prst="rect">
            <a:avLst/>
          </a:prstGeom>
          <a:noFill/>
        </p:spPr>
        <p:txBody>
          <a:bodyPr wrap="square" rtlCol="0">
            <a:spAutoFit/>
          </a:bodyPr>
          <a:lstStyle/>
          <a:p>
            <a:r>
              <a:rPr lang="en-US" sz="2800" u="sng" dirty="0" smtClean="0"/>
              <a:t>Item Development Begins</a:t>
            </a:r>
          </a:p>
          <a:p>
            <a:pPr marL="742950" lvl="1" indent="-285750">
              <a:buFont typeface="Arial" pitchFamily="34" charset="0"/>
              <a:buChar char="•"/>
            </a:pPr>
            <a:r>
              <a:rPr lang="en-US" sz="2400" dirty="0" smtClean="0"/>
              <a:t>Item Development is beginning very soon</a:t>
            </a:r>
            <a:endParaRPr lang="en-US" sz="2400" dirty="0"/>
          </a:p>
          <a:p>
            <a:pPr marL="742950" lvl="1" indent="-285750">
              <a:buFont typeface="Arial" pitchFamily="34" charset="0"/>
              <a:buChar char="•"/>
            </a:pPr>
            <a:r>
              <a:rPr lang="en-US" sz="2400" dirty="0" smtClean="0"/>
              <a:t>More detailed assessment blueprints are in the process of being developed</a:t>
            </a:r>
          </a:p>
          <a:p>
            <a:pPr marL="742950" lvl="1" indent="-285750">
              <a:buFont typeface="Arial" pitchFamily="34" charset="0"/>
              <a:buChar char="•"/>
            </a:pPr>
            <a:r>
              <a:rPr lang="en-US" sz="2400" dirty="0" smtClean="0"/>
              <a:t>Kick-off meeting for item development – mid June</a:t>
            </a:r>
          </a:p>
          <a:p>
            <a:pPr marL="742950" lvl="1" indent="-285750">
              <a:buFont typeface="Arial" pitchFamily="34" charset="0"/>
              <a:buChar char="•"/>
            </a:pPr>
            <a:r>
              <a:rPr lang="en-US" sz="2400" dirty="0" smtClean="0"/>
              <a:t>State Core Leadership Team</a:t>
            </a:r>
          </a:p>
          <a:p>
            <a:pPr marL="742950" lvl="1" indent="-285750">
              <a:buFont typeface="Arial" pitchFamily="34" charset="0"/>
              <a:buChar char="•"/>
            </a:pPr>
            <a:endParaRPr lang="en-US" sz="2400" dirty="0" smtClean="0"/>
          </a:p>
          <a:p>
            <a:pPr marL="742950" lvl="1" indent="-285750">
              <a:buFont typeface="Arial" pitchFamily="34" charset="0"/>
              <a:buChar char="•"/>
            </a:pPr>
            <a:endParaRPr lang="en-US" sz="2400" dirty="0"/>
          </a:p>
          <a:p>
            <a:pPr lvl="1"/>
            <a:endParaRPr lang="en-US" dirty="0"/>
          </a:p>
        </p:txBody>
      </p:sp>
    </p:spTree>
    <p:extLst>
      <p:ext uri="{BB962C8B-B14F-4D97-AF65-F5344CB8AC3E}">
        <p14:creationId xmlns:p14="http://schemas.microsoft.com/office/powerpoint/2010/main" val="4205939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PARCC Mathematics</a:t>
            </a:r>
            <a:endParaRPr lang="en-US" dirty="0"/>
          </a:p>
        </p:txBody>
      </p:sp>
      <p:sp>
        <p:nvSpPr>
          <p:cNvPr id="3" name="TextBox 2"/>
          <p:cNvSpPr txBox="1"/>
          <p:nvPr/>
        </p:nvSpPr>
        <p:spPr>
          <a:xfrm>
            <a:off x="1524000" y="2743200"/>
            <a:ext cx="5791199" cy="954107"/>
          </a:xfrm>
          <a:prstGeom prst="rect">
            <a:avLst/>
          </a:prstGeom>
          <a:noFill/>
        </p:spPr>
        <p:txBody>
          <a:bodyPr wrap="square" rtlCol="0">
            <a:spAutoFit/>
          </a:bodyPr>
          <a:lstStyle/>
          <a:p>
            <a:pPr algn="ctr"/>
            <a:r>
              <a:rPr lang="en-US" sz="2800" dirty="0" smtClean="0"/>
              <a:t>Do you have any questions or topics you would like to discuss?</a:t>
            </a:r>
            <a:endParaRPr lang="en-US" sz="2800" dirty="0"/>
          </a:p>
        </p:txBody>
      </p:sp>
    </p:spTree>
    <p:extLst>
      <p:ext uri="{BB962C8B-B14F-4D97-AF65-F5344CB8AC3E}">
        <p14:creationId xmlns:p14="http://schemas.microsoft.com/office/powerpoint/2010/main" val="2128216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p:cNvSpPr>
            <a:spLocks noGrp="1"/>
          </p:cNvSpPr>
          <p:nvPr>
            <p:ph idx="1"/>
          </p:nvPr>
        </p:nvSpPr>
        <p:spPr>
          <a:xfrm>
            <a:off x="381000" y="1752600"/>
            <a:ext cx="8229600" cy="2057400"/>
          </a:xfrm>
        </p:spPr>
        <p:txBody>
          <a:bodyPr/>
          <a:lstStyle/>
          <a:p>
            <a:pPr algn="ctr">
              <a:buNone/>
            </a:pPr>
            <a:r>
              <a:rPr lang="en-US" sz="3600" b="1" dirty="0" smtClean="0"/>
              <a:t>PARCC Update </a:t>
            </a:r>
          </a:p>
          <a:p>
            <a:pPr algn="ctr">
              <a:buNone/>
            </a:pPr>
            <a:r>
              <a:rPr lang="en-US" sz="3600" b="1" dirty="0" smtClean="0"/>
              <a:t>Mathematics</a:t>
            </a:r>
          </a:p>
          <a:p>
            <a:pPr algn="ctr">
              <a:buNone/>
            </a:pPr>
            <a:endParaRPr lang="en-US" sz="1000" b="1" dirty="0" smtClean="0"/>
          </a:p>
          <a:p>
            <a:pPr algn="ctr">
              <a:buNone/>
            </a:pPr>
            <a:r>
              <a:rPr lang="en-US" b="1" dirty="0" smtClean="0"/>
              <a:t>April 2012</a:t>
            </a:r>
          </a:p>
          <a:p>
            <a:pPr algn="ctr">
              <a:buNone/>
            </a:pPr>
            <a:endParaRPr lang="en-US" b="1" dirty="0" smtClean="0"/>
          </a:p>
          <a:p>
            <a:pPr algn="ctr">
              <a:buNone/>
            </a:pPr>
            <a:endParaRPr lang="en-US" sz="800" b="1" i="1" u="sng" dirty="0" smtClean="0">
              <a:solidFill>
                <a:srgbClr val="8F23B3"/>
              </a:solidFill>
            </a:endParaRPr>
          </a:p>
          <a:p>
            <a:pPr algn="ctr">
              <a:buNone/>
            </a:pPr>
            <a:r>
              <a:rPr lang="en-US" dirty="0"/>
              <a:t>Sign up for PARCC Place Newsletter and Updates at </a:t>
            </a:r>
            <a:r>
              <a:rPr lang="en-US" dirty="0">
                <a:hlinkClick r:id="rId3"/>
              </a:rPr>
              <a:t>www.parcconline.org</a:t>
            </a:r>
            <a:r>
              <a:rPr lang="en-US" dirty="0"/>
              <a:t> </a:t>
            </a:r>
          </a:p>
          <a:p>
            <a:pPr algn="ctr">
              <a:buNone/>
            </a:pPr>
            <a:endParaRPr lang="en-US" b="1" i="1" u="sng" dirty="0" smtClean="0">
              <a:solidFill>
                <a:srgbClr val="8F23B3"/>
              </a:solidFill>
            </a:endParaRPr>
          </a:p>
          <a:p>
            <a:pPr algn="ctr">
              <a:buNone/>
            </a:pPr>
            <a:r>
              <a:rPr lang="en-US" sz="2000" dirty="0" smtClean="0"/>
              <a:t>Carrie Piper</a:t>
            </a:r>
          </a:p>
          <a:p>
            <a:pPr algn="ctr">
              <a:buNone/>
            </a:pPr>
            <a:r>
              <a:rPr lang="en-US" sz="2000" dirty="0" smtClean="0"/>
              <a:t>Senior Adviser, PARCC Mathematics</a:t>
            </a:r>
          </a:p>
          <a:p>
            <a:pPr algn="ctr">
              <a:buNone/>
            </a:pPr>
            <a:r>
              <a:rPr lang="en-US" sz="2000" dirty="0" smtClean="0">
                <a:hlinkClick r:id="rId4"/>
              </a:rPr>
              <a:t>cpiper@achieve.org</a:t>
            </a:r>
            <a:endParaRPr lang="en-US" sz="2000" dirty="0" smtClean="0"/>
          </a:p>
          <a:p>
            <a:pPr algn="ctr">
              <a:buNone/>
            </a:pPr>
            <a:endParaRPr lang="en-US" dirty="0"/>
          </a:p>
          <a:p>
            <a:pPr algn="ctr">
              <a:buNone/>
            </a:pPr>
            <a:endParaRPr lang="en-US" sz="3600" b="1" dirty="0" smtClean="0"/>
          </a:p>
        </p:txBody>
      </p:sp>
    </p:spTree>
    <p:extLst>
      <p:ext uri="{BB962C8B-B14F-4D97-AF65-F5344CB8AC3E}">
        <p14:creationId xmlns:p14="http://schemas.microsoft.com/office/powerpoint/2010/main" val="3852274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PARCC Timeline Through </a:t>
            </a:r>
            <a:r>
              <a:rPr lang="en-US" dirty="0" smtClean="0"/>
              <a:t>2011-2012</a:t>
            </a:r>
            <a:endParaRPr lang="en-US" dirty="0"/>
          </a:p>
        </p:txBody>
      </p:sp>
      <p:grpSp>
        <p:nvGrpSpPr>
          <p:cNvPr id="3" name="Group 2"/>
          <p:cNvGrpSpPr/>
          <p:nvPr/>
        </p:nvGrpSpPr>
        <p:grpSpPr>
          <a:xfrm>
            <a:off x="129540" y="3804723"/>
            <a:ext cx="7033260" cy="465525"/>
            <a:chOff x="152400" y="2814123"/>
            <a:chExt cx="7325360" cy="465525"/>
          </a:xfrm>
        </p:grpSpPr>
        <p:sp>
          <p:nvSpPr>
            <p:cNvPr id="4" name="Pentagon 3"/>
            <p:cNvSpPr/>
            <p:nvPr/>
          </p:nvSpPr>
          <p:spPr>
            <a:xfrm>
              <a:off x="152400" y="2822448"/>
              <a:ext cx="1828800" cy="457200"/>
            </a:xfrm>
            <a:prstGeom prst="homePlate">
              <a:avLst/>
            </a:prstGeom>
            <a:solidFill>
              <a:srgbClr val="0091B2"/>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smtClean="0"/>
                <a:t>Fall </a:t>
              </a:r>
            </a:p>
            <a:p>
              <a:pPr algn="ctr"/>
              <a:r>
                <a:rPr lang="en-US" sz="1600" dirty="0" smtClean="0"/>
                <a:t>2011</a:t>
              </a:r>
              <a:endParaRPr lang="en-US" sz="1600" dirty="0"/>
            </a:p>
          </p:txBody>
        </p:sp>
        <p:sp>
          <p:nvSpPr>
            <p:cNvPr id="5" name="Chevron 4"/>
            <p:cNvSpPr/>
            <p:nvPr/>
          </p:nvSpPr>
          <p:spPr>
            <a:xfrm>
              <a:off x="1981200" y="2822448"/>
              <a:ext cx="1828800" cy="457200"/>
            </a:xfrm>
            <a:prstGeom prst="chevron">
              <a:avLst/>
            </a:prstGeom>
            <a:solidFill>
              <a:srgbClr val="0091B2"/>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smtClean="0"/>
                <a:t>Winter </a:t>
              </a:r>
            </a:p>
            <a:p>
              <a:pPr algn="ctr"/>
              <a:r>
                <a:rPr lang="en-US" sz="1600" dirty="0" smtClean="0"/>
                <a:t>2012</a:t>
              </a:r>
              <a:endParaRPr lang="en-US" sz="1600" dirty="0"/>
            </a:p>
          </p:txBody>
        </p:sp>
        <p:sp>
          <p:nvSpPr>
            <p:cNvPr id="6" name="Chevron 5"/>
            <p:cNvSpPr/>
            <p:nvPr/>
          </p:nvSpPr>
          <p:spPr>
            <a:xfrm>
              <a:off x="3820160" y="2822448"/>
              <a:ext cx="1828800" cy="457200"/>
            </a:xfrm>
            <a:prstGeom prst="chevron">
              <a:avLst/>
            </a:prstGeom>
            <a:solidFill>
              <a:srgbClr val="0091B2"/>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smtClean="0"/>
                <a:t>Spring</a:t>
              </a:r>
            </a:p>
            <a:p>
              <a:pPr algn="ctr"/>
              <a:r>
                <a:rPr lang="en-US" sz="1600" dirty="0" smtClean="0"/>
                <a:t>2012</a:t>
              </a:r>
              <a:endParaRPr lang="en-US" sz="1600" dirty="0"/>
            </a:p>
          </p:txBody>
        </p:sp>
        <p:sp>
          <p:nvSpPr>
            <p:cNvPr id="7" name="Chevron 6"/>
            <p:cNvSpPr/>
            <p:nvPr/>
          </p:nvSpPr>
          <p:spPr>
            <a:xfrm>
              <a:off x="5648960" y="2814123"/>
              <a:ext cx="1828800" cy="457200"/>
            </a:xfrm>
            <a:prstGeom prst="chevron">
              <a:avLst/>
            </a:prstGeom>
            <a:solidFill>
              <a:srgbClr val="0091B2"/>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smtClean="0"/>
                <a:t>Summer </a:t>
              </a:r>
            </a:p>
            <a:p>
              <a:pPr algn="ctr"/>
              <a:r>
                <a:rPr lang="en-US" sz="1600" dirty="0" smtClean="0"/>
                <a:t>2012</a:t>
              </a:r>
              <a:endParaRPr lang="en-US" sz="1600" dirty="0"/>
            </a:p>
          </p:txBody>
        </p:sp>
      </p:grpSp>
      <p:sp>
        <p:nvSpPr>
          <p:cNvPr id="8" name="Rectangle 7"/>
          <p:cNvSpPr/>
          <p:nvPr/>
        </p:nvSpPr>
        <p:spPr>
          <a:xfrm>
            <a:off x="2327910" y="5791200"/>
            <a:ext cx="4488180" cy="381000"/>
          </a:xfrm>
          <a:prstGeom prst="rect">
            <a:avLst/>
          </a:prstGeom>
          <a:no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91B2"/>
                </a:solidFill>
              </a:rPr>
              <a:t>PARCC Assessment Implementation</a:t>
            </a:r>
            <a:endParaRPr lang="en-US" dirty="0">
              <a:solidFill>
                <a:srgbClr val="0091B2"/>
              </a:solidFill>
            </a:endParaRPr>
          </a:p>
        </p:txBody>
      </p:sp>
      <p:sp>
        <p:nvSpPr>
          <p:cNvPr id="9" name="Rectangle 8"/>
          <p:cNvSpPr/>
          <p:nvPr/>
        </p:nvSpPr>
        <p:spPr>
          <a:xfrm>
            <a:off x="2327910" y="1752600"/>
            <a:ext cx="4488180" cy="381000"/>
          </a:xfrm>
          <a:prstGeom prst="rect">
            <a:avLst/>
          </a:prstGeom>
          <a:no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91B2"/>
                </a:solidFill>
              </a:rPr>
              <a:t>PARCC Tools &amp; Resources</a:t>
            </a:r>
            <a:endParaRPr lang="en-US" dirty="0">
              <a:solidFill>
                <a:srgbClr val="0091B2"/>
              </a:solidFill>
            </a:endParaRPr>
          </a:p>
        </p:txBody>
      </p:sp>
      <p:sp>
        <p:nvSpPr>
          <p:cNvPr id="10" name="Rectangular Callout 9"/>
          <p:cNvSpPr/>
          <p:nvPr/>
        </p:nvSpPr>
        <p:spPr>
          <a:xfrm>
            <a:off x="838200" y="2529840"/>
            <a:ext cx="1463040" cy="822960"/>
          </a:xfrm>
          <a:prstGeom prst="wedgeRectCallout">
            <a:avLst>
              <a:gd name="adj1" fmla="val -21086"/>
              <a:gd name="adj2" fmla="val 101219"/>
            </a:avLst>
          </a:prstGeom>
          <a:no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Model Content Frameworks released </a:t>
            </a:r>
          </a:p>
          <a:p>
            <a:pPr algn="ctr"/>
            <a:r>
              <a:rPr lang="en-US" sz="1200" i="1" dirty="0" smtClean="0">
                <a:solidFill>
                  <a:schemeClr val="tx1"/>
                </a:solidFill>
              </a:rPr>
              <a:t>(Nov 2011)</a:t>
            </a:r>
            <a:endParaRPr lang="en-US" sz="1200" i="1" dirty="0">
              <a:solidFill>
                <a:schemeClr val="tx1"/>
              </a:solidFill>
            </a:endParaRPr>
          </a:p>
        </p:txBody>
      </p:sp>
      <p:sp>
        <p:nvSpPr>
          <p:cNvPr id="11" name="Rectangular Callout 10"/>
          <p:cNvSpPr/>
          <p:nvPr/>
        </p:nvSpPr>
        <p:spPr>
          <a:xfrm>
            <a:off x="4423694" y="2514504"/>
            <a:ext cx="1463040" cy="822960"/>
          </a:xfrm>
          <a:prstGeom prst="wedgeRectCallout">
            <a:avLst>
              <a:gd name="adj1" fmla="val 38534"/>
              <a:gd name="adj2" fmla="val 102436"/>
            </a:avLst>
          </a:prstGeom>
          <a:no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Educator Leader Cadres launched</a:t>
            </a:r>
            <a:endParaRPr lang="en-US" sz="1400" dirty="0">
              <a:solidFill>
                <a:schemeClr val="tx1"/>
              </a:solidFill>
            </a:endParaRPr>
          </a:p>
        </p:txBody>
      </p:sp>
      <p:sp>
        <p:nvSpPr>
          <p:cNvPr id="12" name="Rectangular Callout 11"/>
          <p:cNvSpPr/>
          <p:nvPr/>
        </p:nvSpPr>
        <p:spPr>
          <a:xfrm>
            <a:off x="6008654" y="2514504"/>
            <a:ext cx="1463040" cy="822960"/>
          </a:xfrm>
          <a:prstGeom prst="wedgeRectCallout">
            <a:avLst>
              <a:gd name="adj1" fmla="val 1221"/>
              <a:gd name="adj2" fmla="val 104094"/>
            </a:avLst>
          </a:prstGeom>
          <a:no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Item &amp; task prototypes released</a:t>
            </a:r>
            <a:endParaRPr lang="en-US" sz="1400" dirty="0">
              <a:solidFill>
                <a:schemeClr val="tx1"/>
              </a:solidFill>
            </a:endParaRPr>
          </a:p>
        </p:txBody>
      </p:sp>
      <p:sp>
        <p:nvSpPr>
          <p:cNvPr id="13" name="Rectangular Callout 12"/>
          <p:cNvSpPr/>
          <p:nvPr/>
        </p:nvSpPr>
        <p:spPr>
          <a:xfrm>
            <a:off x="3961130" y="4663440"/>
            <a:ext cx="1221740" cy="822960"/>
          </a:xfrm>
          <a:prstGeom prst="wedgeRectCallout">
            <a:avLst>
              <a:gd name="adj1" fmla="val -36691"/>
              <a:gd name="adj2" fmla="val -95046"/>
            </a:avLst>
          </a:prstGeom>
          <a:no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ysClr val="windowText" lastClr="000000"/>
                </a:solidFill>
              </a:rPr>
              <a:t>Item development begins</a:t>
            </a:r>
            <a:endParaRPr lang="en-US" sz="1400" dirty="0">
              <a:solidFill>
                <a:sysClr val="windowText" lastClr="000000"/>
              </a:solidFill>
            </a:endParaRPr>
          </a:p>
        </p:txBody>
      </p:sp>
      <p:sp>
        <p:nvSpPr>
          <p:cNvPr id="15" name="Slide Number Placeholder 14"/>
          <p:cNvSpPr>
            <a:spLocks noGrp="1"/>
          </p:cNvSpPr>
          <p:nvPr>
            <p:ph type="sldNum" sz="quarter" idx="10"/>
          </p:nvPr>
        </p:nvSpPr>
        <p:spPr/>
        <p:txBody>
          <a:bodyPr>
            <a:normAutofit lnSpcReduction="10000"/>
          </a:bodyPr>
          <a:lstStyle/>
          <a:p>
            <a:fld id="{CFC53C1E-EA2A-4099-BDC8-9BCDAEB0229E}" type="slidenum">
              <a:rPr lang="en-US" smtClean="0"/>
              <a:pPr/>
              <a:t>4</a:t>
            </a:fld>
            <a:endParaRPr lang="en-US" dirty="0"/>
          </a:p>
        </p:txBody>
      </p:sp>
      <p:sp>
        <p:nvSpPr>
          <p:cNvPr id="16" name="Rectangular Callout 15"/>
          <p:cNvSpPr/>
          <p:nvPr/>
        </p:nvSpPr>
        <p:spPr>
          <a:xfrm>
            <a:off x="5296184" y="4261923"/>
            <a:ext cx="1696625" cy="1209142"/>
          </a:xfrm>
          <a:custGeom>
            <a:avLst/>
            <a:gdLst>
              <a:gd name="connsiteX0" fmla="*/ 0 w 1463040"/>
              <a:gd name="connsiteY0" fmla="*/ 0 h 822960"/>
              <a:gd name="connsiteX1" fmla="*/ 243840 w 1463040"/>
              <a:gd name="connsiteY1" fmla="*/ 0 h 822960"/>
              <a:gd name="connsiteX2" fmla="*/ 194716 w 1463040"/>
              <a:gd name="connsiteY2" fmla="*/ -370711 h 822960"/>
              <a:gd name="connsiteX3" fmla="*/ 609600 w 1463040"/>
              <a:gd name="connsiteY3" fmla="*/ 0 h 822960"/>
              <a:gd name="connsiteX4" fmla="*/ 1463040 w 1463040"/>
              <a:gd name="connsiteY4" fmla="*/ 0 h 822960"/>
              <a:gd name="connsiteX5" fmla="*/ 1463040 w 1463040"/>
              <a:gd name="connsiteY5" fmla="*/ 137160 h 822960"/>
              <a:gd name="connsiteX6" fmla="*/ 1463040 w 1463040"/>
              <a:gd name="connsiteY6" fmla="*/ 137160 h 822960"/>
              <a:gd name="connsiteX7" fmla="*/ 1463040 w 1463040"/>
              <a:gd name="connsiteY7" fmla="*/ 342900 h 822960"/>
              <a:gd name="connsiteX8" fmla="*/ 1463040 w 1463040"/>
              <a:gd name="connsiteY8" fmla="*/ 822960 h 822960"/>
              <a:gd name="connsiteX9" fmla="*/ 609600 w 1463040"/>
              <a:gd name="connsiteY9" fmla="*/ 822960 h 822960"/>
              <a:gd name="connsiteX10" fmla="*/ 243840 w 1463040"/>
              <a:gd name="connsiteY10" fmla="*/ 822960 h 822960"/>
              <a:gd name="connsiteX11" fmla="*/ 243840 w 1463040"/>
              <a:gd name="connsiteY11" fmla="*/ 822960 h 822960"/>
              <a:gd name="connsiteX12" fmla="*/ 0 w 1463040"/>
              <a:gd name="connsiteY12" fmla="*/ 822960 h 822960"/>
              <a:gd name="connsiteX13" fmla="*/ 0 w 1463040"/>
              <a:gd name="connsiteY13" fmla="*/ 342900 h 822960"/>
              <a:gd name="connsiteX14" fmla="*/ 0 w 1463040"/>
              <a:gd name="connsiteY14" fmla="*/ 137160 h 822960"/>
              <a:gd name="connsiteX15" fmla="*/ 0 w 1463040"/>
              <a:gd name="connsiteY15" fmla="*/ 137160 h 822960"/>
              <a:gd name="connsiteX16" fmla="*/ 0 w 1463040"/>
              <a:gd name="connsiteY16" fmla="*/ 0 h 822960"/>
              <a:gd name="connsiteX0" fmla="*/ 0 w 1504901"/>
              <a:gd name="connsiteY0" fmla="*/ 384359 h 1207319"/>
              <a:gd name="connsiteX1" fmla="*/ 243840 w 1504901"/>
              <a:gd name="connsiteY1" fmla="*/ 384359 h 1207319"/>
              <a:gd name="connsiteX2" fmla="*/ 1504901 w 1504901"/>
              <a:gd name="connsiteY2" fmla="*/ 0 h 1207319"/>
              <a:gd name="connsiteX3" fmla="*/ 609600 w 1504901"/>
              <a:gd name="connsiteY3" fmla="*/ 384359 h 1207319"/>
              <a:gd name="connsiteX4" fmla="*/ 1463040 w 1504901"/>
              <a:gd name="connsiteY4" fmla="*/ 384359 h 1207319"/>
              <a:gd name="connsiteX5" fmla="*/ 1463040 w 1504901"/>
              <a:gd name="connsiteY5" fmla="*/ 521519 h 1207319"/>
              <a:gd name="connsiteX6" fmla="*/ 1463040 w 1504901"/>
              <a:gd name="connsiteY6" fmla="*/ 521519 h 1207319"/>
              <a:gd name="connsiteX7" fmla="*/ 1463040 w 1504901"/>
              <a:gd name="connsiteY7" fmla="*/ 727259 h 1207319"/>
              <a:gd name="connsiteX8" fmla="*/ 1463040 w 1504901"/>
              <a:gd name="connsiteY8" fmla="*/ 1207319 h 1207319"/>
              <a:gd name="connsiteX9" fmla="*/ 609600 w 1504901"/>
              <a:gd name="connsiteY9" fmla="*/ 1207319 h 1207319"/>
              <a:gd name="connsiteX10" fmla="*/ 243840 w 1504901"/>
              <a:gd name="connsiteY10" fmla="*/ 1207319 h 1207319"/>
              <a:gd name="connsiteX11" fmla="*/ 243840 w 1504901"/>
              <a:gd name="connsiteY11" fmla="*/ 1207319 h 1207319"/>
              <a:gd name="connsiteX12" fmla="*/ 0 w 1504901"/>
              <a:gd name="connsiteY12" fmla="*/ 1207319 h 1207319"/>
              <a:gd name="connsiteX13" fmla="*/ 0 w 1504901"/>
              <a:gd name="connsiteY13" fmla="*/ 727259 h 1207319"/>
              <a:gd name="connsiteX14" fmla="*/ 0 w 1504901"/>
              <a:gd name="connsiteY14" fmla="*/ 521519 h 1207319"/>
              <a:gd name="connsiteX15" fmla="*/ 0 w 1504901"/>
              <a:gd name="connsiteY15" fmla="*/ 521519 h 1207319"/>
              <a:gd name="connsiteX16" fmla="*/ 0 w 1504901"/>
              <a:gd name="connsiteY16" fmla="*/ 384359 h 1207319"/>
              <a:gd name="connsiteX0" fmla="*/ 0 w 1504901"/>
              <a:gd name="connsiteY0" fmla="*/ 384359 h 1207319"/>
              <a:gd name="connsiteX1" fmla="*/ 243840 w 1504901"/>
              <a:gd name="connsiteY1" fmla="*/ 384359 h 1207319"/>
              <a:gd name="connsiteX2" fmla="*/ 1504901 w 1504901"/>
              <a:gd name="connsiteY2" fmla="*/ 0 h 1207319"/>
              <a:gd name="connsiteX3" fmla="*/ 1223749 w 1504901"/>
              <a:gd name="connsiteY3" fmla="*/ 384359 h 1207319"/>
              <a:gd name="connsiteX4" fmla="*/ 1463040 w 1504901"/>
              <a:gd name="connsiteY4" fmla="*/ 384359 h 1207319"/>
              <a:gd name="connsiteX5" fmla="*/ 1463040 w 1504901"/>
              <a:gd name="connsiteY5" fmla="*/ 521519 h 1207319"/>
              <a:gd name="connsiteX6" fmla="*/ 1463040 w 1504901"/>
              <a:gd name="connsiteY6" fmla="*/ 521519 h 1207319"/>
              <a:gd name="connsiteX7" fmla="*/ 1463040 w 1504901"/>
              <a:gd name="connsiteY7" fmla="*/ 727259 h 1207319"/>
              <a:gd name="connsiteX8" fmla="*/ 1463040 w 1504901"/>
              <a:gd name="connsiteY8" fmla="*/ 1207319 h 1207319"/>
              <a:gd name="connsiteX9" fmla="*/ 609600 w 1504901"/>
              <a:gd name="connsiteY9" fmla="*/ 1207319 h 1207319"/>
              <a:gd name="connsiteX10" fmla="*/ 243840 w 1504901"/>
              <a:gd name="connsiteY10" fmla="*/ 1207319 h 1207319"/>
              <a:gd name="connsiteX11" fmla="*/ 243840 w 1504901"/>
              <a:gd name="connsiteY11" fmla="*/ 1207319 h 1207319"/>
              <a:gd name="connsiteX12" fmla="*/ 0 w 1504901"/>
              <a:gd name="connsiteY12" fmla="*/ 1207319 h 1207319"/>
              <a:gd name="connsiteX13" fmla="*/ 0 w 1504901"/>
              <a:gd name="connsiteY13" fmla="*/ 727259 h 1207319"/>
              <a:gd name="connsiteX14" fmla="*/ 0 w 1504901"/>
              <a:gd name="connsiteY14" fmla="*/ 521519 h 1207319"/>
              <a:gd name="connsiteX15" fmla="*/ 0 w 1504901"/>
              <a:gd name="connsiteY15" fmla="*/ 521519 h 1207319"/>
              <a:gd name="connsiteX16" fmla="*/ 0 w 1504901"/>
              <a:gd name="connsiteY16" fmla="*/ 384359 h 1207319"/>
              <a:gd name="connsiteX0" fmla="*/ 0 w 1504901"/>
              <a:gd name="connsiteY0" fmla="*/ 384359 h 1207319"/>
              <a:gd name="connsiteX1" fmla="*/ 1008115 w 1504901"/>
              <a:gd name="connsiteY1" fmla="*/ 370711 h 1207319"/>
              <a:gd name="connsiteX2" fmla="*/ 1504901 w 1504901"/>
              <a:gd name="connsiteY2" fmla="*/ 0 h 1207319"/>
              <a:gd name="connsiteX3" fmla="*/ 1223749 w 1504901"/>
              <a:gd name="connsiteY3" fmla="*/ 384359 h 1207319"/>
              <a:gd name="connsiteX4" fmla="*/ 1463040 w 1504901"/>
              <a:gd name="connsiteY4" fmla="*/ 384359 h 1207319"/>
              <a:gd name="connsiteX5" fmla="*/ 1463040 w 1504901"/>
              <a:gd name="connsiteY5" fmla="*/ 521519 h 1207319"/>
              <a:gd name="connsiteX6" fmla="*/ 1463040 w 1504901"/>
              <a:gd name="connsiteY6" fmla="*/ 521519 h 1207319"/>
              <a:gd name="connsiteX7" fmla="*/ 1463040 w 1504901"/>
              <a:gd name="connsiteY7" fmla="*/ 727259 h 1207319"/>
              <a:gd name="connsiteX8" fmla="*/ 1463040 w 1504901"/>
              <a:gd name="connsiteY8" fmla="*/ 1207319 h 1207319"/>
              <a:gd name="connsiteX9" fmla="*/ 609600 w 1504901"/>
              <a:gd name="connsiteY9" fmla="*/ 1207319 h 1207319"/>
              <a:gd name="connsiteX10" fmla="*/ 243840 w 1504901"/>
              <a:gd name="connsiteY10" fmla="*/ 1207319 h 1207319"/>
              <a:gd name="connsiteX11" fmla="*/ 243840 w 1504901"/>
              <a:gd name="connsiteY11" fmla="*/ 1207319 h 1207319"/>
              <a:gd name="connsiteX12" fmla="*/ 0 w 1504901"/>
              <a:gd name="connsiteY12" fmla="*/ 1207319 h 1207319"/>
              <a:gd name="connsiteX13" fmla="*/ 0 w 1504901"/>
              <a:gd name="connsiteY13" fmla="*/ 727259 h 1207319"/>
              <a:gd name="connsiteX14" fmla="*/ 0 w 1504901"/>
              <a:gd name="connsiteY14" fmla="*/ 521519 h 1207319"/>
              <a:gd name="connsiteX15" fmla="*/ 0 w 1504901"/>
              <a:gd name="connsiteY15" fmla="*/ 521519 h 1207319"/>
              <a:gd name="connsiteX16" fmla="*/ 0 w 1504901"/>
              <a:gd name="connsiteY16" fmla="*/ 384359 h 1207319"/>
              <a:gd name="connsiteX0" fmla="*/ 0 w 1504901"/>
              <a:gd name="connsiteY0" fmla="*/ 384359 h 1207319"/>
              <a:gd name="connsiteX1" fmla="*/ 830694 w 1504901"/>
              <a:gd name="connsiteY1" fmla="*/ 398007 h 1207319"/>
              <a:gd name="connsiteX2" fmla="*/ 1504901 w 1504901"/>
              <a:gd name="connsiteY2" fmla="*/ 0 h 1207319"/>
              <a:gd name="connsiteX3" fmla="*/ 1223749 w 1504901"/>
              <a:gd name="connsiteY3" fmla="*/ 384359 h 1207319"/>
              <a:gd name="connsiteX4" fmla="*/ 1463040 w 1504901"/>
              <a:gd name="connsiteY4" fmla="*/ 384359 h 1207319"/>
              <a:gd name="connsiteX5" fmla="*/ 1463040 w 1504901"/>
              <a:gd name="connsiteY5" fmla="*/ 521519 h 1207319"/>
              <a:gd name="connsiteX6" fmla="*/ 1463040 w 1504901"/>
              <a:gd name="connsiteY6" fmla="*/ 521519 h 1207319"/>
              <a:gd name="connsiteX7" fmla="*/ 1463040 w 1504901"/>
              <a:gd name="connsiteY7" fmla="*/ 727259 h 1207319"/>
              <a:gd name="connsiteX8" fmla="*/ 1463040 w 1504901"/>
              <a:gd name="connsiteY8" fmla="*/ 1207319 h 1207319"/>
              <a:gd name="connsiteX9" fmla="*/ 609600 w 1504901"/>
              <a:gd name="connsiteY9" fmla="*/ 1207319 h 1207319"/>
              <a:gd name="connsiteX10" fmla="*/ 243840 w 1504901"/>
              <a:gd name="connsiteY10" fmla="*/ 1207319 h 1207319"/>
              <a:gd name="connsiteX11" fmla="*/ 243840 w 1504901"/>
              <a:gd name="connsiteY11" fmla="*/ 1207319 h 1207319"/>
              <a:gd name="connsiteX12" fmla="*/ 0 w 1504901"/>
              <a:gd name="connsiteY12" fmla="*/ 1207319 h 1207319"/>
              <a:gd name="connsiteX13" fmla="*/ 0 w 1504901"/>
              <a:gd name="connsiteY13" fmla="*/ 727259 h 1207319"/>
              <a:gd name="connsiteX14" fmla="*/ 0 w 1504901"/>
              <a:gd name="connsiteY14" fmla="*/ 521519 h 1207319"/>
              <a:gd name="connsiteX15" fmla="*/ 0 w 1504901"/>
              <a:gd name="connsiteY15" fmla="*/ 521519 h 1207319"/>
              <a:gd name="connsiteX16" fmla="*/ 0 w 1504901"/>
              <a:gd name="connsiteY16" fmla="*/ 384359 h 1207319"/>
              <a:gd name="connsiteX0" fmla="*/ 0 w 1463040"/>
              <a:gd name="connsiteY0" fmla="*/ 384359 h 1207319"/>
              <a:gd name="connsiteX1" fmla="*/ 830694 w 1463040"/>
              <a:gd name="connsiteY1" fmla="*/ 398007 h 1207319"/>
              <a:gd name="connsiteX2" fmla="*/ 1286536 w 1463040"/>
              <a:gd name="connsiteY2" fmla="*/ 0 h 1207319"/>
              <a:gd name="connsiteX3" fmla="*/ 1223749 w 1463040"/>
              <a:gd name="connsiteY3" fmla="*/ 384359 h 1207319"/>
              <a:gd name="connsiteX4" fmla="*/ 1463040 w 1463040"/>
              <a:gd name="connsiteY4" fmla="*/ 384359 h 1207319"/>
              <a:gd name="connsiteX5" fmla="*/ 1463040 w 1463040"/>
              <a:gd name="connsiteY5" fmla="*/ 521519 h 1207319"/>
              <a:gd name="connsiteX6" fmla="*/ 1463040 w 1463040"/>
              <a:gd name="connsiteY6" fmla="*/ 521519 h 1207319"/>
              <a:gd name="connsiteX7" fmla="*/ 1463040 w 1463040"/>
              <a:gd name="connsiteY7" fmla="*/ 727259 h 1207319"/>
              <a:gd name="connsiteX8" fmla="*/ 1463040 w 1463040"/>
              <a:gd name="connsiteY8" fmla="*/ 1207319 h 1207319"/>
              <a:gd name="connsiteX9" fmla="*/ 609600 w 1463040"/>
              <a:gd name="connsiteY9" fmla="*/ 1207319 h 1207319"/>
              <a:gd name="connsiteX10" fmla="*/ 243840 w 1463040"/>
              <a:gd name="connsiteY10" fmla="*/ 1207319 h 1207319"/>
              <a:gd name="connsiteX11" fmla="*/ 243840 w 1463040"/>
              <a:gd name="connsiteY11" fmla="*/ 1207319 h 1207319"/>
              <a:gd name="connsiteX12" fmla="*/ 0 w 1463040"/>
              <a:gd name="connsiteY12" fmla="*/ 1207319 h 1207319"/>
              <a:gd name="connsiteX13" fmla="*/ 0 w 1463040"/>
              <a:gd name="connsiteY13" fmla="*/ 727259 h 1207319"/>
              <a:gd name="connsiteX14" fmla="*/ 0 w 1463040"/>
              <a:gd name="connsiteY14" fmla="*/ 521519 h 1207319"/>
              <a:gd name="connsiteX15" fmla="*/ 0 w 1463040"/>
              <a:gd name="connsiteY15" fmla="*/ 521519 h 1207319"/>
              <a:gd name="connsiteX16" fmla="*/ 0 w 1463040"/>
              <a:gd name="connsiteY16" fmla="*/ 384359 h 1207319"/>
              <a:gd name="connsiteX0" fmla="*/ 0 w 1463040"/>
              <a:gd name="connsiteY0" fmla="*/ 384359 h 1207319"/>
              <a:gd name="connsiteX1" fmla="*/ 844342 w 1463040"/>
              <a:gd name="connsiteY1" fmla="*/ 361701 h 1207319"/>
              <a:gd name="connsiteX2" fmla="*/ 1286536 w 1463040"/>
              <a:gd name="connsiteY2" fmla="*/ 0 h 1207319"/>
              <a:gd name="connsiteX3" fmla="*/ 1223749 w 1463040"/>
              <a:gd name="connsiteY3" fmla="*/ 384359 h 1207319"/>
              <a:gd name="connsiteX4" fmla="*/ 1463040 w 1463040"/>
              <a:gd name="connsiteY4" fmla="*/ 384359 h 1207319"/>
              <a:gd name="connsiteX5" fmla="*/ 1463040 w 1463040"/>
              <a:gd name="connsiteY5" fmla="*/ 521519 h 1207319"/>
              <a:gd name="connsiteX6" fmla="*/ 1463040 w 1463040"/>
              <a:gd name="connsiteY6" fmla="*/ 521519 h 1207319"/>
              <a:gd name="connsiteX7" fmla="*/ 1463040 w 1463040"/>
              <a:gd name="connsiteY7" fmla="*/ 727259 h 1207319"/>
              <a:gd name="connsiteX8" fmla="*/ 1463040 w 1463040"/>
              <a:gd name="connsiteY8" fmla="*/ 1207319 h 1207319"/>
              <a:gd name="connsiteX9" fmla="*/ 609600 w 1463040"/>
              <a:gd name="connsiteY9" fmla="*/ 1207319 h 1207319"/>
              <a:gd name="connsiteX10" fmla="*/ 243840 w 1463040"/>
              <a:gd name="connsiteY10" fmla="*/ 1207319 h 1207319"/>
              <a:gd name="connsiteX11" fmla="*/ 243840 w 1463040"/>
              <a:gd name="connsiteY11" fmla="*/ 1207319 h 1207319"/>
              <a:gd name="connsiteX12" fmla="*/ 0 w 1463040"/>
              <a:gd name="connsiteY12" fmla="*/ 1207319 h 1207319"/>
              <a:gd name="connsiteX13" fmla="*/ 0 w 1463040"/>
              <a:gd name="connsiteY13" fmla="*/ 727259 h 1207319"/>
              <a:gd name="connsiteX14" fmla="*/ 0 w 1463040"/>
              <a:gd name="connsiteY14" fmla="*/ 521519 h 1207319"/>
              <a:gd name="connsiteX15" fmla="*/ 0 w 1463040"/>
              <a:gd name="connsiteY15" fmla="*/ 521519 h 1207319"/>
              <a:gd name="connsiteX16" fmla="*/ 0 w 1463040"/>
              <a:gd name="connsiteY16" fmla="*/ 384359 h 1207319"/>
              <a:gd name="connsiteX0" fmla="*/ 0 w 1463040"/>
              <a:gd name="connsiteY0" fmla="*/ 384359 h 1207319"/>
              <a:gd name="connsiteX1" fmla="*/ 811435 w 1463040"/>
              <a:gd name="connsiteY1" fmla="*/ 370272 h 1207319"/>
              <a:gd name="connsiteX2" fmla="*/ 844342 w 1463040"/>
              <a:gd name="connsiteY2" fmla="*/ 361701 h 1207319"/>
              <a:gd name="connsiteX3" fmla="*/ 1286536 w 1463040"/>
              <a:gd name="connsiteY3" fmla="*/ 0 h 1207319"/>
              <a:gd name="connsiteX4" fmla="*/ 1223749 w 1463040"/>
              <a:gd name="connsiteY4" fmla="*/ 384359 h 1207319"/>
              <a:gd name="connsiteX5" fmla="*/ 1463040 w 1463040"/>
              <a:gd name="connsiteY5" fmla="*/ 384359 h 1207319"/>
              <a:gd name="connsiteX6" fmla="*/ 1463040 w 1463040"/>
              <a:gd name="connsiteY6" fmla="*/ 521519 h 1207319"/>
              <a:gd name="connsiteX7" fmla="*/ 1463040 w 1463040"/>
              <a:gd name="connsiteY7" fmla="*/ 521519 h 1207319"/>
              <a:gd name="connsiteX8" fmla="*/ 1463040 w 1463040"/>
              <a:gd name="connsiteY8" fmla="*/ 727259 h 1207319"/>
              <a:gd name="connsiteX9" fmla="*/ 1463040 w 1463040"/>
              <a:gd name="connsiteY9" fmla="*/ 1207319 h 1207319"/>
              <a:gd name="connsiteX10" fmla="*/ 609600 w 1463040"/>
              <a:gd name="connsiteY10" fmla="*/ 1207319 h 1207319"/>
              <a:gd name="connsiteX11" fmla="*/ 243840 w 1463040"/>
              <a:gd name="connsiteY11" fmla="*/ 1207319 h 1207319"/>
              <a:gd name="connsiteX12" fmla="*/ 243840 w 1463040"/>
              <a:gd name="connsiteY12" fmla="*/ 1207319 h 1207319"/>
              <a:gd name="connsiteX13" fmla="*/ 0 w 1463040"/>
              <a:gd name="connsiteY13" fmla="*/ 1207319 h 1207319"/>
              <a:gd name="connsiteX14" fmla="*/ 0 w 1463040"/>
              <a:gd name="connsiteY14" fmla="*/ 727259 h 1207319"/>
              <a:gd name="connsiteX15" fmla="*/ 0 w 1463040"/>
              <a:gd name="connsiteY15" fmla="*/ 521519 h 1207319"/>
              <a:gd name="connsiteX16" fmla="*/ 0 w 1463040"/>
              <a:gd name="connsiteY16" fmla="*/ 521519 h 1207319"/>
              <a:gd name="connsiteX17" fmla="*/ 0 w 1463040"/>
              <a:gd name="connsiteY17" fmla="*/ 384359 h 1207319"/>
              <a:gd name="connsiteX0" fmla="*/ 0 w 1463040"/>
              <a:gd name="connsiteY0" fmla="*/ 384359 h 1207319"/>
              <a:gd name="connsiteX1" fmla="*/ 811435 w 1463040"/>
              <a:gd name="connsiteY1" fmla="*/ 370272 h 1207319"/>
              <a:gd name="connsiteX2" fmla="*/ 844342 w 1463040"/>
              <a:gd name="connsiteY2" fmla="*/ 361701 h 1207319"/>
              <a:gd name="connsiteX3" fmla="*/ 1286536 w 1463040"/>
              <a:gd name="connsiteY3" fmla="*/ 0 h 1207319"/>
              <a:gd name="connsiteX4" fmla="*/ 1223749 w 1463040"/>
              <a:gd name="connsiteY4" fmla="*/ 384359 h 1207319"/>
              <a:gd name="connsiteX5" fmla="*/ 1463040 w 1463040"/>
              <a:gd name="connsiteY5" fmla="*/ 384359 h 1207319"/>
              <a:gd name="connsiteX6" fmla="*/ 1463040 w 1463040"/>
              <a:gd name="connsiteY6" fmla="*/ 521519 h 1207319"/>
              <a:gd name="connsiteX7" fmla="*/ 1463040 w 1463040"/>
              <a:gd name="connsiteY7" fmla="*/ 521519 h 1207319"/>
              <a:gd name="connsiteX8" fmla="*/ 1463040 w 1463040"/>
              <a:gd name="connsiteY8" fmla="*/ 727259 h 1207319"/>
              <a:gd name="connsiteX9" fmla="*/ 1463040 w 1463040"/>
              <a:gd name="connsiteY9" fmla="*/ 1207319 h 1207319"/>
              <a:gd name="connsiteX10" fmla="*/ 609600 w 1463040"/>
              <a:gd name="connsiteY10" fmla="*/ 1207319 h 1207319"/>
              <a:gd name="connsiteX11" fmla="*/ 243840 w 1463040"/>
              <a:gd name="connsiteY11" fmla="*/ 1207319 h 1207319"/>
              <a:gd name="connsiteX12" fmla="*/ 243840 w 1463040"/>
              <a:gd name="connsiteY12" fmla="*/ 1207319 h 1207319"/>
              <a:gd name="connsiteX13" fmla="*/ 0 w 1463040"/>
              <a:gd name="connsiteY13" fmla="*/ 1207319 h 1207319"/>
              <a:gd name="connsiteX14" fmla="*/ 0 w 1463040"/>
              <a:gd name="connsiteY14" fmla="*/ 727259 h 1207319"/>
              <a:gd name="connsiteX15" fmla="*/ 0 w 1463040"/>
              <a:gd name="connsiteY15" fmla="*/ 521519 h 1207319"/>
              <a:gd name="connsiteX16" fmla="*/ 0 w 1463040"/>
              <a:gd name="connsiteY16" fmla="*/ 521519 h 1207319"/>
              <a:gd name="connsiteX17" fmla="*/ 0 w 1463040"/>
              <a:gd name="connsiteY17" fmla="*/ 384359 h 1207319"/>
              <a:gd name="connsiteX0" fmla="*/ 0 w 1463040"/>
              <a:gd name="connsiteY0" fmla="*/ 384359 h 1207319"/>
              <a:gd name="connsiteX1" fmla="*/ 811435 w 1463040"/>
              <a:gd name="connsiteY1" fmla="*/ 370272 h 1207319"/>
              <a:gd name="connsiteX2" fmla="*/ 844342 w 1463040"/>
              <a:gd name="connsiteY2" fmla="*/ 361701 h 1207319"/>
              <a:gd name="connsiteX3" fmla="*/ 1286536 w 1463040"/>
              <a:gd name="connsiteY3" fmla="*/ 0 h 1207319"/>
              <a:gd name="connsiteX4" fmla="*/ 1223749 w 1463040"/>
              <a:gd name="connsiteY4" fmla="*/ 384359 h 1207319"/>
              <a:gd name="connsiteX5" fmla="*/ 1463040 w 1463040"/>
              <a:gd name="connsiteY5" fmla="*/ 384359 h 1207319"/>
              <a:gd name="connsiteX6" fmla="*/ 1463040 w 1463040"/>
              <a:gd name="connsiteY6" fmla="*/ 521519 h 1207319"/>
              <a:gd name="connsiteX7" fmla="*/ 1463040 w 1463040"/>
              <a:gd name="connsiteY7" fmla="*/ 521519 h 1207319"/>
              <a:gd name="connsiteX8" fmla="*/ 1463040 w 1463040"/>
              <a:gd name="connsiteY8" fmla="*/ 727259 h 1207319"/>
              <a:gd name="connsiteX9" fmla="*/ 1463040 w 1463040"/>
              <a:gd name="connsiteY9" fmla="*/ 1207319 h 1207319"/>
              <a:gd name="connsiteX10" fmla="*/ 609600 w 1463040"/>
              <a:gd name="connsiteY10" fmla="*/ 1207319 h 1207319"/>
              <a:gd name="connsiteX11" fmla="*/ 243840 w 1463040"/>
              <a:gd name="connsiteY11" fmla="*/ 1207319 h 1207319"/>
              <a:gd name="connsiteX12" fmla="*/ 243840 w 1463040"/>
              <a:gd name="connsiteY12" fmla="*/ 1207319 h 1207319"/>
              <a:gd name="connsiteX13" fmla="*/ 0 w 1463040"/>
              <a:gd name="connsiteY13" fmla="*/ 1207319 h 1207319"/>
              <a:gd name="connsiteX14" fmla="*/ 0 w 1463040"/>
              <a:gd name="connsiteY14" fmla="*/ 727259 h 1207319"/>
              <a:gd name="connsiteX15" fmla="*/ 0 w 1463040"/>
              <a:gd name="connsiteY15" fmla="*/ 521519 h 1207319"/>
              <a:gd name="connsiteX16" fmla="*/ 0 w 1463040"/>
              <a:gd name="connsiteY16" fmla="*/ 521519 h 1207319"/>
              <a:gd name="connsiteX17" fmla="*/ 0 w 1463040"/>
              <a:gd name="connsiteY17" fmla="*/ 384359 h 1207319"/>
              <a:gd name="connsiteX0" fmla="*/ 0 w 1463040"/>
              <a:gd name="connsiteY0" fmla="*/ 384359 h 1207319"/>
              <a:gd name="connsiteX1" fmla="*/ 811435 w 1463040"/>
              <a:gd name="connsiteY1" fmla="*/ 370272 h 1207319"/>
              <a:gd name="connsiteX2" fmla="*/ 857990 w 1463040"/>
              <a:gd name="connsiteY2" fmla="*/ 398007 h 1207319"/>
              <a:gd name="connsiteX3" fmla="*/ 1286536 w 1463040"/>
              <a:gd name="connsiteY3" fmla="*/ 0 h 1207319"/>
              <a:gd name="connsiteX4" fmla="*/ 1223749 w 1463040"/>
              <a:gd name="connsiteY4" fmla="*/ 384359 h 1207319"/>
              <a:gd name="connsiteX5" fmla="*/ 1463040 w 1463040"/>
              <a:gd name="connsiteY5" fmla="*/ 384359 h 1207319"/>
              <a:gd name="connsiteX6" fmla="*/ 1463040 w 1463040"/>
              <a:gd name="connsiteY6" fmla="*/ 521519 h 1207319"/>
              <a:gd name="connsiteX7" fmla="*/ 1463040 w 1463040"/>
              <a:gd name="connsiteY7" fmla="*/ 521519 h 1207319"/>
              <a:gd name="connsiteX8" fmla="*/ 1463040 w 1463040"/>
              <a:gd name="connsiteY8" fmla="*/ 727259 h 1207319"/>
              <a:gd name="connsiteX9" fmla="*/ 1463040 w 1463040"/>
              <a:gd name="connsiteY9" fmla="*/ 1207319 h 1207319"/>
              <a:gd name="connsiteX10" fmla="*/ 609600 w 1463040"/>
              <a:gd name="connsiteY10" fmla="*/ 1207319 h 1207319"/>
              <a:gd name="connsiteX11" fmla="*/ 243840 w 1463040"/>
              <a:gd name="connsiteY11" fmla="*/ 1207319 h 1207319"/>
              <a:gd name="connsiteX12" fmla="*/ 243840 w 1463040"/>
              <a:gd name="connsiteY12" fmla="*/ 1207319 h 1207319"/>
              <a:gd name="connsiteX13" fmla="*/ 0 w 1463040"/>
              <a:gd name="connsiteY13" fmla="*/ 1207319 h 1207319"/>
              <a:gd name="connsiteX14" fmla="*/ 0 w 1463040"/>
              <a:gd name="connsiteY14" fmla="*/ 727259 h 1207319"/>
              <a:gd name="connsiteX15" fmla="*/ 0 w 1463040"/>
              <a:gd name="connsiteY15" fmla="*/ 521519 h 1207319"/>
              <a:gd name="connsiteX16" fmla="*/ 0 w 1463040"/>
              <a:gd name="connsiteY16" fmla="*/ 521519 h 1207319"/>
              <a:gd name="connsiteX17" fmla="*/ 0 w 1463040"/>
              <a:gd name="connsiteY17" fmla="*/ 384359 h 1207319"/>
              <a:gd name="connsiteX0" fmla="*/ 0 w 1463040"/>
              <a:gd name="connsiteY0" fmla="*/ 384359 h 1207319"/>
              <a:gd name="connsiteX1" fmla="*/ 520922 w 1463040"/>
              <a:gd name="connsiteY1" fmla="*/ 378718 h 1207319"/>
              <a:gd name="connsiteX2" fmla="*/ 857990 w 1463040"/>
              <a:gd name="connsiteY2" fmla="*/ 398007 h 1207319"/>
              <a:gd name="connsiteX3" fmla="*/ 1286536 w 1463040"/>
              <a:gd name="connsiteY3" fmla="*/ 0 h 1207319"/>
              <a:gd name="connsiteX4" fmla="*/ 1223749 w 1463040"/>
              <a:gd name="connsiteY4" fmla="*/ 384359 h 1207319"/>
              <a:gd name="connsiteX5" fmla="*/ 1463040 w 1463040"/>
              <a:gd name="connsiteY5" fmla="*/ 384359 h 1207319"/>
              <a:gd name="connsiteX6" fmla="*/ 1463040 w 1463040"/>
              <a:gd name="connsiteY6" fmla="*/ 521519 h 1207319"/>
              <a:gd name="connsiteX7" fmla="*/ 1463040 w 1463040"/>
              <a:gd name="connsiteY7" fmla="*/ 521519 h 1207319"/>
              <a:gd name="connsiteX8" fmla="*/ 1463040 w 1463040"/>
              <a:gd name="connsiteY8" fmla="*/ 727259 h 1207319"/>
              <a:gd name="connsiteX9" fmla="*/ 1463040 w 1463040"/>
              <a:gd name="connsiteY9" fmla="*/ 1207319 h 1207319"/>
              <a:gd name="connsiteX10" fmla="*/ 609600 w 1463040"/>
              <a:gd name="connsiteY10" fmla="*/ 1207319 h 1207319"/>
              <a:gd name="connsiteX11" fmla="*/ 243840 w 1463040"/>
              <a:gd name="connsiteY11" fmla="*/ 1207319 h 1207319"/>
              <a:gd name="connsiteX12" fmla="*/ 243840 w 1463040"/>
              <a:gd name="connsiteY12" fmla="*/ 1207319 h 1207319"/>
              <a:gd name="connsiteX13" fmla="*/ 0 w 1463040"/>
              <a:gd name="connsiteY13" fmla="*/ 1207319 h 1207319"/>
              <a:gd name="connsiteX14" fmla="*/ 0 w 1463040"/>
              <a:gd name="connsiteY14" fmla="*/ 727259 h 1207319"/>
              <a:gd name="connsiteX15" fmla="*/ 0 w 1463040"/>
              <a:gd name="connsiteY15" fmla="*/ 521519 h 1207319"/>
              <a:gd name="connsiteX16" fmla="*/ 0 w 1463040"/>
              <a:gd name="connsiteY16" fmla="*/ 521519 h 1207319"/>
              <a:gd name="connsiteX17" fmla="*/ 0 w 1463040"/>
              <a:gd name="connsiteY17" fmla="*/ 384359 h 1207319"/>
              <a:gd name="connsiteX0" fmla="*/ 0 w 1463040"/>
              <a:gd name="connsiteY0" fmla="*/ 384359 h 1207319"/>
              <a:gd name="connsiteX1" fmla="*/ 857990 w 1463040"/>
              <a:gd name="connsiteY1" fmla="*/ 398007 h 1207319"/>
              <a:gd name="connsiteX2" fmla="*/ 1286536 w 1463040"/>
              <a:gd name="connsiteY2" fmla="*/ 0 h 1207319"/>
              <a:gd name="connsiteX3" fmla="*/ 1223749 w 1463040"/>
              <a:gd name="connsiteY3" fmla="*/ 384359 h 1207319"/>
              <a:gd name="connsiteX4" fmla="*/ 1463040 w 1463040"/>
              <a:gd name="connsiteY4" fmla="*/ 384359 h 1207319"/>
              <a:gd name="connsiteX5" fmla="*/ 1463040 w 1463040"/>
              <a:gd name="connsiteY5" fmla="*/ 521519 h 1207319"/>
              <a:gd name="connsiteX6" fmla="*/ 1463040 w 1463040"/>
              <a:gd name="connsiteY6" fmla="*/ 521519 h 1207319"/>
              <a:gd name="connsiteX7" fmla="*/ 1463040 w 1463040"/>
              <a:gd name="connsiteY7" fmla="*/ 727259 h 1207319"/>
              <a:gd name="connsiteX8" fmla="*/ 1463040 w 1463040"/>
              <a:gd name="connsiteY8" fmla="*/ 1207319 h 1207319"/>
              <a:gd name="connsiteX9" fmla="*/ 609600 w 1463040"/>
              <a:gd name="connsiteY9" fmla="*/ 1207319 h 1207319"/>
              <a:gd name="connsiteX10" fmla="*/ 243840 w 1463040"/>
              <a:gd name="connsiteY10" fmla="*/ 1207319 h 1207319"/>
              <a:gd name="connsiteX11" fmla="*/ 243840 w 1463040"/>
              <a:gd name="connsiteY11" fmla="*/ 1207319 h 1207319"/>
              <a:gd name="connsiteX12" fmla="*/ 0 w 1463040"/>
              <a:gd name="connsiteY12" fmla="*/ 1207319 h 1207319"/>
              <a:gd name="connsiteX13" fmla="*/ 0 w 1463040"/>
              <a:gd name="connsiteY13" fmla="*/ 727259 h 1207319"/>
              <a:gd name="connsiteX14" fmla="*/ 0 w 1463040"/>
              <a:gd name="connsiteY14" fmla="*/ 521519 h 1207319"/>
              <a:gd name="connsiteX15" fmla="*/ 0 w 1463040"/>
              <a:gd name="connsiteY15" fmla="*/ 521519 h 1207319"/>
              <a:gd name="connsiteX16" fmla="*/ 0 w 1463040"/>
              <a:gd name="connsiteY16" fmla="*/ 384359 h 1207319"/>
              <a:gd name="connsiteX0" fmla="*/ 0 w 1463040"/>
              <a:gd name="connsiteY0" fmla="*/ 384359 h 1207319"/>
              <a:gd name="connsiteX1" fmla="*/ 1286536 w 1463040"/>
              <a:gd name="connsiteY1" fmla="*/ 0 h 1207319"/>
              <a:gd name="connsiteX2" fmla="*/ 1223749 w 1463040"/>
              <a:gd name="connsiteY2" fmla="*/ 384359 h 1207319"/>
              <a:gd name="connsiteX3" fmla="*/ 1463040 w 1463040"/>
              <a:gd name="connsiteY3" fmla="*/ 384359 h 1207319"/>
              <a:gd name="connsiteX4" fmla="*/ 1463040 w 1463040"/>
              <a:gd name="connsiteY4" fmla="*/ 521519 h 1207319"/>
              <a:gd name="connsiteX5" fmla="*/ 1463040 w 1463040"/>
              <a:gd name="connsiteY5" fmla="*/ 521519 h 1207319"/>
              <a:gd name="connsiteX6" fmla="*/ 1463040 w 1463040"/>
              <a:gd name="connsiteY6" fmla="*/ 727259 h 1207319"/>
              <a:gd name="connsiteX7" fmla="*/ 1463040 w 1463040"/>
              <a:gd name="connsiteY7" fmla="*/ 1207319 h 1207319"/>
              <a:gd name="connsiteX8" fmla="*/ 609600 w 1463040"/>
              <a:gd name="connsiteY8" fmla="*/ 1207319 h 1207319"/>
              <a:gd name="connsiteX9" fmla="*/ 243840 w 1463040"/>
              <a:gd name="connsiteY9" fmla="*/ 1207319 h 1207319"/>
              <a:gd name="connsiteX10" fmla="*/ 243840 w 1463040"/>
              <a:gd name="connsiteY10" fmla="*/ 1207319 h 1207319"/>
              <a:gd name="connsiteX11" fmla="*/ 0 w 1463040"/>
              <a:gd name="connsiteY11" fmla="*/ 1207319 h 1207319"/>
              <a:gd name="connsiteX12" fmla="*/ 0 w 1463040"/>
              <a:gd name="connsiteY12" fmla="*/ 727259 h 1207319"/>
              <a:gd name="connsiteX13" fmla="*/ 0 w 1463040"/>
              <a:gd name="connsiteY13" fmla="*/ 521519 h 1207319"/>
              <a:gd name="connsiteX14" fmla="*/ 0 w 1463040"/>
              <a:gd name="connsiteY14" fmla="*/ 521519 h 1207319"/>
              <a:gd name="connsiteX15" fmla="*/ 0 w 1463040"/>
              <a:gd name="connsiteY15" fmla="*/ 384359 h 1207319"/>
              <a:gd name="connsiteX0" fmla="*/ 0 w 1463040"/>
              <a:gd name="connsiteY0" fmla="*/ 387355 h 1210315"/>
              <a:gd name="connsiteX1" fmla="*/ 489363 w 1463040"/>
              <a:gd name="connsiteY1" fmla="*/ 217898 h 1210315"/>
              <a:gd name="connsiteX2" fmla="*/ 1286536 w 1463040"/>
              <a:gd name="connsiteY2" fmla="*/ 2996 h 1210315"/>
              <a:gd name="connsiteX3" fmla="*/ 1223749 w 1463040"/>
              <a:gd name="connsiteY3" fmla="*/ 387355 h 1210315"/>
              <a:gd name="connsiteX4" fmla="*/ 1463040 w 1463040"/>
              <a:gd name="connsiteY4" fmla="*/ 387355 h 1210315"/>
              <a:gd name="connsiteX5" fmla="*/ 1463040 w 1463040"/>
              <a:gd name="connsiteY5" fmla="*/ 524515 h 1210315"/>
              <a:gd name="connsiteX6" fmla="*/ 1463040 w 1463040"/>
              <a:gd name="connsiteY6" fmla="*/ 524515 h 1210315"/>
              <a:gd name="connsiteX7" fmla="*/ 1463040 w 1463040"/>
              <a:gd name="connsiteY7" fmla="*/ 730255 h 1210315"/>
              <a:gd name="connsiteX8" fmla="*/ 1463040 w 1463040"/>
              <a:gd name="connsiteY8" fmla="*/ 1210315 h 1210315"/>
              <a:gd name="connsiteX9" fmla="*/ 609600 w 1463040"/>
              <a:gd name="connsiteY9" fmla="*/ 1210315 h 1210315"/>
              <a:gd name="connsiteX10" fmla="*/ 243840 w 1463040"/>
              <a:gd name="connsiteY10" fmla="*/ 1210315 h 1210315"/>
              <a:gd name="connsiteX11" fmla="*/ 243840 w 1463040"/>
              <a:gd name="connsiteY11" fmla="*/ 1210315 h 1210315"/>
              <a:gd name="connsiteX12" fmla="*/ 0 w 1463040"/>
              <a:gd name="connsiteY12" fmla="*/ 1210315 h 1210315"/>
              <a:gd name="connsiteX13" fmla="*/ 0 w 1463040"/>
              <a:gd name="connsiteY13" fmla="*/ 730255 h 1210315"/>
              <a:gd name="connsiteX14" fmla="*/ 0 w 1463040"/>
              <a:gd name="connsiteY14" fmla="*/ 524515 h 1210315"/>
              <a:gd name="connsiteX15" fmla="*/ 0 w 1463040"/>
              <a:gd name="connsiteY15" fmla="*/ 524515 h 1210315"/>
              <a:gd name="connsiteX16" fmla="*/ 0 w 1463040"/>
              <a:gd name="connsiteY16" fmla="*/ 387355 h 1210315"/>
              <a:gd name="connsiteX0" fmla="*/ 0 w 1463040"/>
              <a:gd name="connsiteY0" fmla="*/ 386044 h 1209004"/>
              <a:gd name="connsiteX1" fmla="*/ 860838 w 1463040"/>
              <a:gd name="connsiteY1" fmla="*/ 372840 h 1209004"/>
              <a:gd name="connsiteX2" fmla="*/ 1286536 w 1463040"/>
              <a:gd name="connsiteY2" fmla="*/ 1685 h 1209004"/>
              <a:gd name="connsiteX3" fmla="*/ 1223749 w 1463040"/>
              <a:gd name="connsiteY3" fmla="*/ 386044 h 1209004"/>
              <a:gd name="connsiteX4" fmla="*/ 1463040 w 1463040"/>
              <a:gd name="connsiteY4" fmla="*/ 386044 h 1209004"/>
              <a:gd name="connsiteX5" fmla="*/ 1463040 w 1463040"/>
              <a:gd name="connsiteY5" fmla="*/ 523204 h 1209004"/>
              <a:gd name="connsiteX6" fmla="*/ 1463040 w 1463040"/>
              <a:gd name="connsiteY6" fmla="*/ 523204 h 1209004"/>
              <a:gd name="connsiteX7" fmla="*/ 1463040 w 1463040"/>
              <a:gd name="connsiteY7" fmla="*/ 728944 h 1209004"/>
              <a:gd name="connsiteX8" fmla="*/ 1463040 w 1463040"/>
              <a:gd name="connsiteY8" fmla="*/ 1209004 h 1209004"/>
              <a:gd name="connsiteX9" fmla="*/ 609600 w 1463040"/>
              <a:gd name="connsiteY9" fmla="*/ 1209004 h 1209004"/>
              <a:gd name="connsiteX10" fmla="*/ 243840 w 1463040"/>
              <a:gd name="connsiteY10" fmla="*/ 1209004 h 1209004"/>
              <a:gd name="connsiteX11" fmla="*/ 243840 w 1463040"/>
              <a:gd name="connsiteY11" fmla="*/ 1209004 h 1209004"/>
              <a:gd name="connsiteX12" fmla="*/ 0 w 1463040"/>
              <a:gd name="connsiteY12" fmla="*/ 1209004 h 1209004"/>
              <a:gd name="connsiteX13" fmla="*/ 0 w 1463040"/>
              <a:gd name="connsiteY13" fmla="*/ 728944 h 1209004"/>
              <a:gd name="connsiteX14" fmla="*/ 0 w 1463040"/>
              <a:gd name="connsiteY14" fmla="*/ 523204 h 1209004"/>
              <a:gd name="connsiteX15" fmla="*/ 0 w 1463040"/>
              <a:gd name="connsiteY15" fmla="*/ 523204 h 1209004"/>
              <a:gd name="connsiteX16" fmla="*/ 0 w 1463040"/>
              <a:gd name="connsiteY16" fmla="*/ 386044 h 1209004"/>
              <a:gd name="connsiteX0" fmla="*/ 0 w 1463040"/>
              <a:gd name="connsiteY0" fmla="*/ 386044 h 1209004"/>
              <a:gd name="connsiteX1" fmla="*/ 860838 w 1463040"/>
              <a:gd name="connsiteY1" fmla="*/ 372840 h 1209004"/>
              <a:gd name="connsiteX2" fmla="*/ 1286536 w 1463040"/>
              <a:gd name="connsiteY2" fmla="*/ 1685 h 1209004"/>
              <a:gd name="connsiteX3" fmla="*/ 1223749 w 1463040"/>
              <a:gd name="connsiteY3" fmla="*/ 386044 h 1209004"/>
              <a:gd name="connsiteX4" fmla="*/ 1463040 w 1463040"/>
              <a:gd name="connsiteY4" fmla="*/ 386044 h 1209004"/>
              <a:gd name="connsiteX5" fmla="*/ 1463040 w 1463040"/>
              <a:gd name="connsiteY5" fmla="*/ 523204 h 1209004"/>
              <a:gd name="connsiteX6" fmla="*/ 1463040 w 1463040"/>
              <a:gd name="connsiteY6" fmla="*/ 523204 h 1209004"/>
              <a:gd name="connsiteX7" fmla="*/ 1463040 w 1463040"/>
              <a:gd name="connsiteY7" fmla="*/ 728944 h 1209004"/>
              <a:gd name="connsiteX8" fmla="*/ 1463040 w 1463040"/>
              <a:gd name="connsiteY8" fmla="*/ 1209004 h 1209004"/>
              <a:gd name="connsiteX9" fmla="*/ 609600 w 1463040"/>
              <a:gd name="connsiteY9" fmla="*/ 1209004 h 1209004"/>
              <a:gd name="connsiteX10" fmla="*/ 243840 w 1463040"/>
              <a:gd name="connsiteY10" fmla="*/ 1209004 h 1209004"/>
              <a:gd name="connsiteX11" fmla="*/ 243840 w 1463040"/>
              <a:gd name="connsiteY11" fmla="*/ 1209004 h 1209004"/>
              <a:gd name="connsiteX12" fmla="*/ 0 w 1463040"/>
              <a:gd name="connsiteY12" fmla="*/ 1209004 h 1209004"/>
              <a:gd name="connsiteX13" fmla="*/ 0 w 1463040"/>
              <a:gd name="connsiteY13" fmla="*/ 728944 h 1209004"/>
              <a:gd name="connsiteX14" fmla="*/ 0 w 1463040"/>
              <a:gd name="connsiteY14" fmla="*/ 523204 h 1209004"/>
              <a:gd name="connsiteX15" fmla="*/ 0 w 1463040"/>
              <a:gd name="connsiteY15" fmla="*/ 523204 h 1209004"/>
              <a:gd name="connsiteX16" fmla="*/ 0 w 1463040"/>
              <a:gd name="connsiteY16" fmla="*/ 386044 h 1209004"/>
              <a:gd name="connsiteX0" fmla="*/ 0 w 1463040"/>
              <a:gd name="connsiteY0" fmla="*/ 385802 h 1208762"/>
              <a:gd name="connsiteX1" fmla="*/ 860838 w 1463040"/>
              <a:gd name="connsiteY1" fmla="*/ 372598 h 1208762"/>
              <a:gd name="connsiteX2" fmla="*/ 1286536 w 1463040"/>
              <a:gd name="connsiteY2" fmla="*/ 1443 h 1208762"/>
              <a:gd name="connsiteX3" fmla="*/ 1223749 w 1463040"/>
              <a:gd name="connsiteY3" fmla="*/ 385802 h 1208762"/>
              <a:gd name="connsiteX4" fmla="*/ 1463040 w 1463040"/>
              <a:gd name="connsiteY4" fmla="*/ 385802 h 1208762"/>
              <a:gd name="connsiteX5" fmla="*/ 1463040 w 1463040"/>
              <a:gd name="connsiteY5" fmla="*/ 522962 h 1208762"/>
              <a:gd name="connsiteX6" fmla="*/ 1463040 w 1463040"/>
              <a:gd name="connsiteY6" fmla="*/ 522962 h 1208762"/>
              <a:gd name="connsiteX7" fmla="*/ 1463040 w 1463040"/>
              <a:gd name="connsiteY7" fmla="*/ 728702 h 1208762"/>
              <a:gd name="connsiteX8" fmla="*/ 1463040 w 1463040"/>
              <a:gd name="connsiteY8" fmla="*/ 1208762 h 1208762"/>
              <a:gd name="connsiteX9" fmla="*/ 609600 w 1463040"/>
              <a:gd name="connsiteY9" fmla="*/ 1208762 h 1208762"/>
              <a:gd name="connsiteX10" fmla="*/ 243840 w 1463040"/>
              <a:gd name="connsiteY10" fmla="*/ 1208762 h 1208762"/>
              <a:gd name="connsiteX11" fmla="*/ 243840 w 1463040"/>
              <a:gd name="connsiteY11" fmla="*/ 1208762 h 1208762"/>
              <a:gd name="connsiteX12" fmla="*/ 0 w 1463040"/>
              <a:gd name="connsiteY12" fmla="*/ 1208762 h 1208762"/>
              <a:gd name="connsiteX13" fmla="*/ 0 w 1463040"/>
              <a:gd name="connsiteY13" fmla="*/ 728702 h 1208762"/>
              <a:gd name="connsiteX14" fmla="*/ 0 w 1463040"/>
              <a:gd name="connsiteY14" fmla="*/ 522962 h 1208762"/>
              <a:gd name="connsiteX15" fmla="*/ 0 w 1463040"/>
              <a:gd name="connsiteY15" fmla="*/ 522962 h 1208762"/>
              <a:gd name="connsiteX16" fmla="*/ 0 w 1463040"/>
              <a:gd name="connsiteY16" fmla="*/ 385802 h 1208762"/>
              <a:gd name="connsiteX0" fmla="*/ 0 w 1463040"/>
              <a:gd name="connsiteY0" fmla="*/ 385802 h 1208762"/>
              <a:gd name="connsiteX1" fmla="*/ 860838 w 1463040"/>
              <a:gd name="connsiteY1" fmla="*/ 372598 h 1208762"/>
              <a:gd name="connsiteX2" fmla="*/ 1286536 w 1463040"/>
              <a:gd name="connsiteY2" fmla="*/ 1443 h 1208762"/>
              <a:gd name="connsiteX3" fmla="*/ 1223749 w 1463040"/>
              <a:gd name="connsiteY3" fmla="*/ 385802 h 1208762"/>
              <a:gd name="connsiteX4" fmla="*/ 1463040 w 1463040"/>
              <a:gd name="connsiteY4" fmla="*/ 385802 h 1208762"/>
              <a:gd name="connsiteX5" fmla="*/ 1463040 w 1463040"/>
              <a:gd name="connsiteY5" fmla="*/ 522962 h 1208762"/>
              <a:gd name="connsiteX6" fmla="*/ 1463040 w 1463040"/>
              <a:gd name="connsiteY6" fmla="*/ 522962 h 1208762"/>
              <a:gd name="connsiteX7" fmla="*/ 1463040 w 1463040"/>
              <a:gd name="connsiteY7" fmla="*/ 728702 h 1208762"/>
              <a:gd name="connsiteX8" fmla="*/ 1463040 w 1463040"/>
              <a:gd name="connsiteY8" fmla="*/ 1208762 h 1208762"/>
              <a:gd name="connsiteX9" fmla="*/ 609600 w 1463040"/>
              <a:gd name="connsiteY9" fmla="*/ 1208762 h 1208762"/>
              <a:gd name="connsiteX10" fmla="*/ 243840 w 1463040"/>
              <a:gd name="connsiteY10" fmla="*/ 1208762 h 1208762"/>
              <a:gd name="connsiteX11" fmla="*/ 243840 w 1463040"/>
              <a:gd name="connsiteY11" fmla="*/ 1208762 h 1208762"/>
              <a:gd name="connsiteX12" fmla="*/ 0 w 1463040"/>
              <a:gd name="connsiteY12" fmla="*/ 1208762 h 1208762"/>
              <a:gd name="connsiteX13" fmla="*/ 0 w 1463040"/>
              <a:gd name="connsiteY13" fmla="*/ 728702 h 1208762"/>
              <a:gd name="connsiteX14" fmla="*/ 0 w 1463040"/>
              <a:gd name="connsiteY14" fmla="*/ 522962 h 1208762"/>
              <a:gd name="connsiteX15" fmla="*/ 0 w 1463040"/>
              <a:gd name="connsiteY15" fmla="*/ 522962 h 1208762"/>
              <a:gd name="connsiteX16" fmla="*/ 0 w 1463040"/>
              <a:gd name="connsiteY16" fmla="*/ 385802 h 1208762"/>
              <a:gd name="connsiteX0" fmla="*/ 0 w 1463040"/>
              <a:gd name="connsiteY0" fmla="*/ 392134 h 1215094"/>
              <a:gd name="connsiteX1" fmla="*/ 860838 w 1463040"/>
              <a:gd name="connsiteY1" fmla="*/ 378930 h 1215094"/>
              <a:gd name="connsiteX2" fmla="*/ 1286536 w 1463040"/>
              <a:gd name="connsiteY2" fmla="*/ 7775 h 1215094"/>
              <a:gd name="connsiteX3" fmla="*/ 1223749 w 1463040"/>
              <a:gd name="connsiteY3" fmla="*/ 392134 h 1215094"/>
              <a:gd name="connsiteX4" fmla="*/ 1463040 w 1463040"/>
              <a:gd name="connsiteY4" fmla="*/ 392134 h 1215094"/>
              <a:gd name="connsiteX5" fmla="*/ 1463040 w 1463040"/>
              <a:gd name="connsiteY5" fmla="*/ 529294 h 1215094"/>
              <a:gd name="connsiteX6" fmla="*/ 1463040 w 1463040"/>
              <a:gd name="connsiteY6" fmla="*/ 529294 h 1215094"/>
              <a:gd name="connsiteX7" fmla="*/ 1463040 w 1463040"/>
              <a:gd name="connsiteY7" fmla="*/ 735034 h 1215094"/>
              <a:gd name="connsiteX8" fmla="*/ 1463040 w 1463040"/>
              <a:gd name="connsiteY8" fmla="*/ 1215094 h 1215094"/>
              <a:gd name="connsiteX9" fmla="*/ 609600 w 1463040"/>
              <a:gd name="connsiteY9" fmla="*/ 1215094 h 1215094"/>
              <a:gd name="connsiteX10" fmla="*/ 243840 w 1463040"/>
              <a:gd name="connsiteY10" fmla="*/ 1215094 h 1215094"/>
              <a:gd name="connsiteX11" fmla="*/ 243840 w 1463040"/>
              <a:gd name="connsiteY11" fmla="*/ 1215094 h 1215094"/>
              <a:gd name="connsiteX12" fmla="*/ 0 w 1463040"/>
              <a:gd name="connsiteY12" fmla="*/ 1215094 h 1215094"/>
              <a:gd name="connsiteX13" fmla="*/ 0 w 1463040"/>
              <a:gd name="connsiteY13" fmla="*/ 735034 h 1215094"/>
              <a:gd name="connsiteX14" fmla="*/ 0 w 1463040"/>
              <a:gd name="connsiteY14" fmla="*/ 529294 h 1215094"/>
              <a:gd name="connsiteX15" fmla="*/ 0 w 1463040"/>
              <a:gd name="connsiteY15" fmla="*/ 529294 h 1215094"/>
              <a:gd name="connsiteX16" fmla="*/ 0 w 1463040"/>
              <a:gd name="connsiteY16" fmla="*/ 392134 h 1215094"/>
              <a:gd name="connsiteX0" fmla="*/ 0 w 1463040"/>
              <a:gd name="connsiteY0" fmla="*/ 384359 h 1207319"/>
              <a:gd name="connsiteX1" fmla="*/ 860838 w 1463040"/>
              <a:gd name="connsiteY1" fmla="*/ 371155 h 1207319"/>
              <a:gd name="connsiteX2" fmla="*/ 1286536 w 1463040"/>
              <a:gd name="connsiteY2" fmla="*/ 0 h 1207319"/>
              <a:gd name="connsiteX3" fmla="*/ 1223749 w 1463040"/>
              <a:gd name="connsiteY3" fmla="*/ 384359 h 1207319"/>
              <a:gd name="connsiteX4" fmla="*/ 1463040 w 1463040"/>
              <a:gd name="connsiteY4" fmla="*/ 384359 h 1207319"/>
              <a:gd name="connsiteX5" fmla="*/ 1463040 w 1463040"/>
              <a:gd name="connsiteY5" fmla="*/ 521519 h 1207319"/>
              <a:gd name="connsiteX6" fmla="*/ 1463040 w 1463040"/>
              <a:gd name="connsiteY6" fmla="*/ 521519 h 1207319"/>
              <a:gd name="connsiteX7" fmla="*/ 1463040 w 1463040"/>
              <a:gd name="connsiteY7" fmla="*/ 727259 h 1207319"/>
              <a:gd name="connsiteX8" fmla="*/ 1463040 w 1463040"/>
              <a:gd name="connsiteY8" fmla="*/ 1207319 h 1207319"/>
              <a:gd name="connsiteX9" fmla="*/ 609600 w 1463040"/>
              <a:gd name="connsiteY9" fmla="*/ 1207319 h 1207319"/>
              <a:gd name="connsiteX10" fmla="*/ 243840 w 1463040"/>
              <a:gd name="connsiteY10" fmla="*/ 1207319 h 1207319"/>
              <a:gd name="connsiteX11" fmla="*/ 243840 w 1463040"/>
              <a:gd name="connsiteY11" fmla="*/ 1207319 h 1207319"/>
              <a:gd name="connsiteX12" fmla="*/ 0 w 1463040"/>
              <a:gd name="connsiteY12" fmla="*/ 1207319 h 1207319"/>
              <a:gd name="connsiteX13" fmla="*/ 0 w 1463040"/>
              <a:gd name="connsiteY13" fmla="*/ 727259 h 1207319"/>
              <a:gd name="connsiteX14" fmla="*/ 0 w 1463040"/>
              <a:gd name="connsiteY14" fmla="*/ 521519 h 1207319"/>
              <a:gd name="connsiteX15" fmla="*/ 0 w 1463040"/>
              <a:gd name="connsiteY15" fmla="*/ 521519 h 1207319"/>
              <a:gd name="connsiteX16" fmla="*/ 0 w 1463040"/>
              <a:gd name="connsiteY16" fmla="*/ 384359 h 1207319"/>
              <a:gd name="connsiteX0" fmla="*/ 0 w 1463040"/>
              <a:gd name="connsiteY0" fmla="*/ 384359 h 1207319"/>
              <a:gd name="connsiteX1" fmla="*/ 860838 w 1463040"/>
              <a:gd name="connsiteY1" fmla="*/ 371155 h 1207319"/>
              <a:gd name="connsiteX2" fmla="*/ 1286536 w 1463040"/>
              <a:gd name="connsiteY2" fmla="*/ 0 h 1207319"/>
              <a:gd name="connsiteX3" fmla="*/ 1223749 w 1463040"/>
              <a:gd name="connsiteY3" fmla="*/ 384359 h 1207319"/>
              <a:gd name="connsiteX4" fmla="*/ 1463040 w 1463040"/>
              <a:gd name="connsiteY4" fmla="*/ 384359 h 1207319"/>
              <a:gd name="connsiteX5" fmla="*/ 1463040 w 1463040"/>
              <a:gd name="connsiteY5" fmla="*/ 521519 h 1207319"/>
              <a:gd name="connsiteX6" fmla="*/ 1463040 w 1463040"/>
              <a:gd name="connsiteY6" fmla="*/ 521519 h 1207319"/>
              <a:gd name="connsiteX7" fmla="*/ 1463040 w 1463040"/>
              <a:gd name="connsiteY7" fmla="*/ 727259 h 1207319"/>
              <a:gd name="connsiteX8" fmla="*/ 1463040 w 1463040"/>
              <a:gd name="connsiteY8" fmla="*/ 1207319 h 1207319"/>
              <a:gd name="connsiteX9" fmla="*/ 609600 w 1463040"/>
              <a:gd name="connsiteY9" fmla="*/ 1207319 h 1207319"/>
              <a:gd name="connsiteX10" fmla="*/ 243840 w 1463040"/>
              <a:gd name="connsiteY10" fmla="*/ 1207319 h 1207319"/>
              <a:gd name="connsiteX11" fmla="*/ 243840 w 1463040"/>
              <a:gd name="connsiteY11" fmla="*/ 1207319 h 1207319"/>
              <a:gd name="connsiteX12" fmla="*/ 0 w 1463040"/>
              <a:gd name="connsiteY12" fmla="*/ 1207319 h 1207319"/>
              <a:gd name="connsiteX13" fmla="*/ 0 w 1463040"/>
              <a:gd name="connsiteY13" fmla="*/ 727259 h 1207319"/>
              <a:gd name="connsiteX14" fmla="*/ 0 w 1463040"/>
              <a:gd name="connsiteY14" fmla="*/ 521519 h 1207319"/>
              <a:gd name="connsiteX15" fmla="*/ 0 w 1463040"/>
              <a:gd name="connsiteY15" fmla="*/ 521519 h 1207319"/>
              <a:gd name="connsiteX16" fmla="*/ 0 w 1463040"/>
              <a:gd name="connsiteY16" fmla="*/ 384359 h 1207319"/>
              <a:gd name="connsiteX0" fmla="*/ 0 w 1463040"/>
              <a:gd name="connsiteY0" fmla="*/ 384359 h 1207319"/>
              <a:gd name="connsiteX1" fmla="*/ 898938 w 1463040"/>
              <a:gd name="connsiteY1" fmla="*/ 388047 h 1207319"/>
              <a:gd name="connsiteX2" fmla="*/ 1286536 w 1463040"/>
              <a:gd name="connsiteY2" fmla="*/ 0 h 1207319"/>
              <a:gd name="connsiteX3" fmla="*/ 1223749 w 1463040"/>
              <a:gd name="connsiteY3" fmla="*/ 384359 h 1207319"/>
              <a:gd name="connsiteX4" fmla="*/ 1463040 w 1463040"/>
              <a:gd name="connsiteY4" fmla="*/ 384359 h 1207319"/>
              <a:gd name="connsiteX5" fmla="*/ 1463040 w 1463040"/>
              <a:gd name="connsiteY5" fmla="*/ 521519 h 1207319"/>
              <a:gd name="connsiteX6" fmla="*/ 1463040 w 1463040"/>
              <a:gd name="connsiteY6" fmla="*/ 521519 h 1207319"/>
              <a:gd name="connsiteX7" fmla="*/ 1463040 w 1463040"/>
              <a:gd name="connsiteY7" fmla="*/ 727259 h 1207319"/>
              <a:gd name="connsiteX8" fmla="*/ 1463040 w 1463040"/>
              <a:gd name="connsiteY8" fmla="*/ 1207319 h 1207319"/>
              <a:gd name="connsiteX9" fmla="*/ 609600 w 1463040"/>
              <a:gd name="connsiteY9" fmla="*/ 1207319 h 1207319"/>
              <a:gd name="connsiteX10" fmla="*/ 243840 w 1463040"/>
              <a:gd name="connsiteY10" fmla="*/ 1207319 h 1207319"/>
              <a:gd name="connsiteX11" fmla="*/ 243840 w 1463040"/>
              <a:gd name="connsiteY11" fmla="*/ 1207319 h 1207319"/>
              <a:gd name="connsiteX12" fmla="*/ 0 w 1463040"/>
              <a:gd name="connsiteY12" fmla="*/ 1207319 h 1207319"/>
              <a:gd name="connsiteX13" fmla="*/ 0 w 1463040"/>
              <a:gd name="connsiteY13" fmla="*/ 727259 h 1207319"/>
              <a:gd name="connsiteX14" fmla="*/ 0 w 1463040"/>
              <a:gd name="connsiteY14" fmla="*/ 521519 h 1207319"/>
              <a:gd name="connsiteX15" fmla="*/ 0 w 1463040"/>
              <a:gd name="connsiteY15" fmla="*/ 521519 h 1207319"/>
              <a:gd name="connsiteX16" fmla="*/ 0 w 1463040"/>
              <a:gd name="connsiteY16" fmla="*/ 384359 h 1207319"/>
              <a:gd name="connsiteX0" fmla="*/ 0 w 1463040"/>
              <a:gd name="connsiteY0" fmla="*/ 384359 h 1207319"/>
              <a:gd name="connsiteX1" fmla="*/ 908463 w 1463040"/>
              <a:gd name="connsiteY1" fmla="*/ 388047 h 1207319"/>
              <a:gd name="connsiteX2" fmla="*/ 1286536 w 1463040"/>
              <a:gd name="connsiteY2" fmla="*/ 0 h 1207319"/>
              <a:gd name="connsiteX3" fmla="*/ 1223749 w 1463040"/>
              <a:gd name="connsiteY3" fmla="*/ 384359 h 1207319"/>
              <a:gd name="connsiteX4" fmla="*/ 1463040 w 1463040"/>
              <a:gd name="connsiteY4" fmla="*/ 384359 h 1207319"/>
              <a:gd name="connsiteX5" fmla="*/ 1463040 w 1463040"/>
              <a:gd name="connsiteY5" fmla="*/ 521519 h 1207319"/>
              <a:gd name="connsiteX6" fmla="*/ 1463040 w 1463040"/>
              <a:gd name="connsiteY6" fmla="*/ 521519 h 1207319"/>
              <a:gd name="connsiteX7" fmla="*/ 1463040 w 1463040"/>
              <a:gd name="connsiteY7" fmla="*/ 727259 h 1207319"/>
              <a:gd name="connsiteX8" fmla="*/ 1463040 w 1463040"/>
              <a:gd name="connsiteY8" fmla="*/ 1207319 h 1207319"/>
              <a:gd name="connsiteX9" fmla="*/ 609600 w 1463040"/>
              <a:gd name="connsiteY9" fmla="*/ 1207319 h 1207319"/>
              <a:gd name="connsiteX10" fmla="*/ 243840 w 1463040"/>
              <a:gd name="connsiteY10" fmla="*/ 1207319 h 1207319"/>
              <a:gd name="connsiteX11" fmla="*/ 243840 w 1463040"/>
              <a:gd name="connsiteY11" fmla="*/ 1207319 h 1207319"/>
              <a:gd name="connsiteX12" fmla="*/ 0 w 1463040"/>
              <a:gd name="connsiteY12" fmla="*/ 1207319 h 1207319"/>
              <a:gd name="connsiteX13" fmla="*/ 0 w 1463040"/>
              <a:gd name="connsiteY13" fmla="*/ 727259 h 1207319"/>
              <a:gd name="connsiteX14" fmla="*/ 0 w 1463040"/>
              <a:gd name="connsiteY14" fmla="*/ 521519 h 1207319"/>
              <a:gd name="connsiteX15" fmla="*/ 0 w 1463040"/>
              <a:gd name="connsiteY15" fmla="*/ 521519 h 1207319"/>
              <a:gd name="connsiteX16" fmla="*/ 0 w 1463040"/>
              <a:gd name="connsiteY16" fmla="*/ 384359 h 1207319"/>
              <a:gd name="connsiteX0" fmla="*/ 0 w 1463040"/>
              <a:gd name="connsiteY0" fmla="*/ 384359 h 1207319"/>
              <a:gd name="connsiteX1" fmla="*/ 898938 w 1463040"/>
              <a:gd name="connsiteY1" fmla="*/ 388047 h 1207319"/>
              <a:gd name="connsiteX2" fmla="*/ 1286536 w 1463040"/>
              <a:gd name="connsiteY2" fmla="*/ 0 h 1207319"/>
              <a:gd name="connsiteX3" fmla="*/ 1223749 w 1463040"/>
              <a:gd name="connsiteY3" fmla="*/ 384359 h 1207319"/>
              <a:gd name="connsiteX4" fmla="*/ 1463040 w 1463040"/>
              <a:gd name="connsiteY4" fmla="*/ 384359 h 1207319"/>
              <a:gd name="connsiteX5" fmla="*/ 1463040 w 1463040"/>
              <a:gd name="connsiteY5" fmla="*/ 521519 h 1207319"/>
              <a:gd name="connsiteX6" fmla="*/ 1463040 w 1463040"/>
              <a:gd name="connsiteY6" fmla="*/ 521519 h 1207319"/>
              <a:gd name="connsiteX7" fmla="*/ 1463040 w 1463040"/>
              <a:gd name="connsiteY7" fmla="*/ 727259 h 1207319"/>
              <a:gd name="connsiteX8" fmla="*/ 1463040 w 1463040"/>
              <a:gd name="connsiteY8" fmla="*/ 1207319 h 1207319"/>
              <a:gd name="connsiteX9" fmla="*/ 609600 w 1463040"/>
              <a:gd name="connsiteY9" fmla="*/ 1207319 h 1207319"/>
              <a:gd name="connsiteX10" fmla="*/ 243840 w 1463040"/>
              <a:gd name="connsiteY10" fmla="*/ 1207319 h 1207319"/>
              <a:gd name="connsiteX11" fmla="*/ 243840 w 1463040"/>
              <a:gd name="connsiteY11" fmla="*/ 1207319 h 1207319"/>
              <a:gd name="connsiteX12" fmla="*/ 0 w 1463040"/>
              <a:gd name="connsiteY12" fmla="*/ 1207319 h 1207319"/>
              <a:gd name="connsiteX13" fmla="*/ 0 w 1463040"/>
              <a:gd name="connsiteY13" fmla="*/ 727259 h 1207319"/>
              <a:gd name="connsiteX14" fmla="*/ 0 w 1463040"/>
              <a:gd name="connsiteY14" fmla="*/ 521519 h 1207319"/>
              <a:gd name="connsiteX15" fmla="*/ 0 w 1463040"/>
              <a:gd name="connsiteY15" fmla="*/ 521519 h 1207319"/>
              <a:gd name="connsiteX16" fmla="*/ 0 w 1463040"/>
              <a:gd name="connsiteY16" fmla="*/ 384359 h 1207319"/>
              <a:gd name="connsiteX0" fmla="*/ 0 w 1463040"/>
              <a:gd name="connsiteY0" fmla="*/ 384359 h 1207319"/>
              <a:gd name="connsiteX1" fmla="*/ 901320 w 1463040"/>
              <a:gd name="connsiteY1" fmla="*/ 381712 h 1207319"/>
              <a:gd name="connsiteX2" fmla="*/ 1286536 w 1463040"/>
              <a:gd name="connsiteY2" fmla="*/ 0 h 1207319"/>
              <a:gd name="connsiteX3" fmla="*/ 1223749 w 1463040"/>
              <a:gd name="connsiteY3" fmla="*/ 384359 h 1207319"/>
              <a:gd name="connsiteX4" fmla="*/ 1463040 w 1463040"/>
              <a:gd name="connsiteY4" fmla="*/ 384359 h 1207319"/>
              <a:gd name="connsiteX5" fmla="*/ 1463040 w 1463040"/>
              <a:gd name="connsiteY5" fmla="*/ 521519 h 1207319"/>
              <a:gd name="connsiteX6" fmla="*/ 1463040 w 1463040"/>
              <a:gd name="connsiteY6" fmla="*/ 521519 h 1207319"/>
              <a:gd name="connsiteX7" fmla="*/ 1463040 w 1463040"/>
              <a:gd name="connsiteY7" fmla="*/ 727259 h 1207319"/>
              <a:gd name="connsiteX8" fmla="*/ 1463040 w 1463040"/>
              <a:gd name="connsiteY8" fmla="*/ 1207319 h 1207319"/>
              <a:gd name="connsiteX9" fmla="*/ 609600 w 1463040"/>
              <a:gd name="connsiteY9" fmla="*/ 1207319 h 1207319"/>
              <a:gd name="connsiteX10" fmla="*/ 243840 w 1463040"/>
              <a:gd name="connsiteY10" fmla="*/ 1207319 h 1207319"/>
              <a:gd name="connsiteX11" fmla="*/ 243840 w 1463040"/>
              <a:gd name="connsiteY11" fmla="*/ 1207319 h 1207319"/>
              <a:gd name="connsiteX12" fmla="*/ 0 w 1463040"/>
              <a:gd name="connsiteY12" fmla="*/ 1207319 h 1207319"/>
              <a:gd name="connsiteX13" fmla="*/ 0 w 1463040"/>
              <a:gd name="connsiteY13" fmla="*/ 727259 h 1207319"/>
              <a:gd name="connsiteX14" fmla="*/ 0 w 1463040"/>
              <a:gd name="connsiteY14" fmla="*/ 521519 h 1207319"/>
              <a:gd name="connsiteX15" fmla="*/ 0 w 1463040"/>
              <a:gd name="connsiteY15" fmla="*/ 521519 h 1207319"/>
              <a:gd name="connsiteX16" fmla="*/ 0 w 1463040"/>
              <a:gd name="connsiteY16" fmla="*/ 384359 h 1207319"/>
              <a:gd name="connsiteX0" fmla="*/ 0 w 1463040"/>
              <a:gd name="connsiteY0" fmla="*/ 384359 h 1207319"/>
              <a:gd name="connsiteX1" fmla="*/ 901320 w 1463040"/>
              <a:gd name="connsiteY1" fmla="*/ 375378 h 1207319"/>
              <a:gd name="connsiteX2" fmla="*/ 1286536 w 1463040"/>
              <a:gd name="connsiteY2" fmla="*/ 0 h 1207319"/>
              <a:gd name="connsiteX3" fmla="*/ 1223749 w 1463040"/>
              <a:gd name="connsiteY3" fmla="*/ 384359 h 1207319"/>
              <a:gd name="connsiteX4" fmla="*/ 1463040 w 1463040"/>
              <a:gd name="connsiteY4" fmla="*/ 384359 h 1207319"/>
              <a:gd name="connsiteX5" fmla="*/ 1463040 w 1463040"/>
              <a:gd name="connsiteY5" fmla="*/ 521519 h 1207319"/>
              <a:gd name="connsiteX6" fmla="*/ 1463040 w 1463040"/>
              <a:gd name="connsiteY6" fmla="*/ 521519 h 1207319"/>
              <a:gd name="connsiteX7" fmla="*/ 1463040 w 1463040"/>
              <a:gd name="connsiteY7" fmla="*/ 727259 h 1207319"/>
              <a:gd name="connsiteX8" fmla="*/ 1463040 w 1463040"/>
              <a:gd name="connsiteY8" fmla="*/ 1207319 h 1207319"/>
              <a:gd name="connsiteX9" fmla="*/ 609600 w 1463040"/>
              <a:gd name="connsiteY9" fmla="*/ 1207319 h 1207319"/>
              <a:gd name="connsiteX10" fmla="*/ 243840 w 1463040"/>
              <a:gd name="connsiteY10" fmla="*/ 1207319 h 1207319"/>
              <a:gd name="connsiteX11" fmla="*/ 243840 w 1463040"/>
              <a:gd name="connsiteY11" fmla="*/ 1207319 h 1207319"/>
              <a:gd name="connsiteX12" fmla="*/ 0 w 1463040"/>
              <a:gd name="connsiteY12" fmla="*/ 1207319 h 1207319"/>
              <a:gd name="connsiteX13" fmla="*/ 0 w 1463040"/>
              <a:gd name="connsiteY13" fmla="*/ 727259 h 1207319"/>
              <a:gd name="connsiteX14" fmla="*/ 0 w 1463040"/>
              <a:gd name="connsiteY14" fmla="*/ 521519 h 1207319"/>
              <a:gd name="connsiteX15" fmla="*/ 0 w 1463040"/>
              <a:gd name="connsiteY15" fmla="*/ 521519 h 1207319"/>
              <a:gd name="connsiteX16" fmla="*/ 0 w 1463040"/>
              <a:gd name="connsiteY16" fmla="*/ 384359 h 1207319"/>
              <a:gd name="connsiteX0" fmla="*/ 0 w 1463040"/>
              <a:gd name="connsiteY0" fmla="*/ 384359 h 1207319"/>
              <a:gd name="connsiteX1" fmla="*/ 901320 w 1463040"/>
              <a:gd name="connsiteY1" fmla="*/ 381711 h 1207319"/>
              <a:gd name="connsiteX2" fmla="*/ 1286536 w 1463040"/>
              <a:gd name="connsiteY2" fmla="*/ 0 h 1207319"/>
              <a:gd name="connsiteX3" fmla="*/ 1223749 w 1463040"/>
              <a:gd name="connsiteY3" fmla="*/ 384359 h 1207319"/>
              <a:gd name="connsiteX4" fmla="*/ 1463040 w 1463040"/>
              <a:gd name="connsiteY4" fmla="*/ 384359 h 1207319"/>
              <a:gd name="connsiteX5" fmla="*/ 1463040 w 1463040"/>
              <a:gd name="connsiteY5" fmla="*/ 521519 h 1207319"/>
              <a:gd name="connsiteX6" fmla="*/ 1463040 w 1463040"/>
              <a:gd name="connsiteY6" fmla="*/ 521519 h 1207319"/>
              <a:gd name="connsiteX7" fmla="*/ 1463040 w 1463040"/>
              <a:gd name="connsiteY7" fmla="*/ 727259 h 1207319"/>
              <a:gd name="connsiteX8" fmla="*/ 1463040 w 1463040"/>
              <a:gd name="connsiteY8" fmla="*/ 1207319 h 1207319"/>
              <a:gd name="connsiteX9" fmla="*/ 609600 w 1463040"/>
              <a:gd name="connsiteY9" fmla="*/ 1207319 h 1207319"/>
              <a:gd name="connsiteX10" fmla="*/ 243840 w 1463040"/>
              <a:gd name="connsiteY10" fmla="*/ 1207319 h 1207319"/>
              <a:gd name="connsiteX11" fmla="*/ 243840 w 1463040"/>
              <a:gd name="connsiteY11" fmla="*/ 1207319 h 1207319"/>
              <a:gd name="connsiteX12" fmla="*/ 0 w 1463040"/>
              <a:gd name="connsiteY12" fmla="*/ 1207319 h 1207319"/>
              <a:gd name="connsiteX13" fmla="*/ 0 w 1463040"/>
              <a:gd name="connsiteY13" fmla="*/ 727259 h 1207319"/>
              <a:gd name="connsiteX14" fmla="*/ 0 w 1463040"/>
              <a:gd name="connsiteY14" fmla="*/ 521519 h 1207319"/>
              <a:gd name="connsiteX15" fmla="*/ 0 w 1463040"/>
              <a:gd name="connsiteY15" fmla="*/ 521519 h 1207319"/>
              <a:gd name="connsiteX16" fmla="*/ 0 w 1463040"/>
              <a:gd name="connsiteY16" fmla="*/ 384359 h 1207319"/>
              <a:gd name="connsiteX0" fmla="*/ 0 w 1463040"/>
              <a:gd name="connsiteY0" fmla="*/ 384359 h 1207319"/>
              <a:gd name="connsiteX1" fmla="*/ 901320 w 1463040"/>
              <a:gd name="connsiteY1" fmla="*/ 381711 h 1207319"/>
              <a:gd name="connsiteX2" fmla="*/ 1286536 w 1463040"/>
              <a:gd name="connsiteY2" fmla="*/ 0 h 1207319"/>
              <a:gd name="connsiteX3" fmla="*/ 1223749 w 1463040"/>
              <a:gd name="connsiteY3" fmla="*/ 384359 h 1207319"/>
              <a:gd name="connsiteX4" fmla="*/ 1463040 w 1463040"/>
              <a:gd name="connsiteY4" fmla="*/ 384359 h 1207319"/>
              <a:gd name="connsiteX5" fmla="*/ 1463040 w 1463040"/>
              <a:gd name="connsiteY5" fmla="*/ 521519 h 1207319"/>
              <a:gd name="connsiteX6" fmla="*/ 1463040 w 1463040"/>
              <a:gd name="connsiteY6" fmla="*/ 521519 h 1207319"/>
              <a:gd name="connsiteX7" fmla="*/ 1463040 w 1463040"/>
              <a:gd name="connsiteY7" fmla="*/ 727259 h 1207319"/>
              <a:gd name="connsiteX8" fmla="*/ 1463040 w 1463040"/>
              <a:gd name="connsiteY8" fmla="*/ 1207319 h 1207319"/>
              <a:gd name="connsiteX9" fmla="*/ 609600 w 1463040"/>
              <a:gd name="connsiteY9" fmla="*/ 1207319 h 1207319"/>
              <a:gd name="connsiteX10" fmla="*/ 243840 w 1463040"/>
              <a:gd name="connsiteY10" fmla="*/ 1207319 h 1207319"/>
              <a:gd name="connsiteX11" fmla="*/ 243840 w 1463040"/>
              <a:gd name="connsiteY11" fmla="*/ 1207319 h 1207319"/>
              <a:gd name="connsiteX12" fmla="*/ 0 w 1463040"/>
              <a:gd name="connsiteY12" fmla="*/ 1207319 h 1207319"/>
              <a:gd name="connsiteX13" fmla="*/ 0 w 1463040"/>
              <a:gd name="connsiteY13" fmla="*/ 727259 h 1207319"/>
              <a:gd name="connsiteX14" fmla="*/ 0 w 1463040"/>
              <a:gd name="connsiteY14" fmla="*/ 521519 h 1207319"/>
              <a:gd name="connsiteX15" fmla="*/ 0 w 1463040"/>
              <a:gd name="connsiteY15" fmla="*/ 521519 h 1207319"/>
              <a:gd name="connsiteX16" fmla="*/ 0 w 1463040"/>
              <a:gd name="connsiteY16" fmla="*/ 384359 h 1207319"/>
              <a:gd name="connsiteX0" fmla="*/ 0 w 1463040"/>
              <a:gd name="connsiteY0" fmla="*/ 384359 h 1207319"/>
              <a:gd name="connsiteX1" fmla="*/ 901320 w 1463040"/>
              <a:gd name="connsiteY1" fmla="*/ 381711 h 1207319"/>
              <a:gd name="connsiteX2" fmla="*/ 1286536 w 1463040"/>
              <a:gd name="connsiteY2" fmla="*/ 0 h 1207319"/>
              <a:gd name="connsiteX3" fmla="*/ 1223749 w 1463040"/>
              <a:gd name="connsiteY3" fmla="*/ 384359 h 1207319"/>
              <a:gd name="connsiteX4" fmla="*/ 1463040 w 1463040"/>
              <a:gd name="connsiteY4" fmla="*/ 384359 h 1207319"/>
              <a:gd name="connsiteX5" fmla="*/ 1463040 w 1463040"/>
              <a:gd name="connsiteY5" fmla="*/ 521519 h 1207319"/>
              <a:gd name="connsiteX6" fmla="*/ 1463040 w 1463040"/>
              <a:gd name="connsiteY6" fmla="*/ 521519 h 1207319"/>
              <a:gd name="connsiteX7" fmla="*/ 1463040 w 1463040"/>
              <a:gd name="connsiteY7" fmla="*/ 727259 h 1207319"/>
              <a:gd name="connsiteX8" fmla="*/ 1463040 w 1463040"/>
              <a:gd name="connsiteY8" fmla="*/ 1207319 h 1207319"/>
              <a:gd name="connsiteX9" fmla="*/ 609600 w 1463040"/>
              <a:gd name="connsiteY9" fmla="*/ 1207319 h 1207319"/>
              <a:gd name="connsiteX10" fmla="*/ 243840 w 1463040"/>
              <a:gd name="connsiteY10" fmla="*/ 1207319 h 1207319"/>
              <a:gd name="connsiteX11" fmla="*/ 243840 w 1463040"/>
              <a:gd name="connsiteY11" fmla="*/ 1207319 h 1207319"/>
              <a:gd name="connsiteX12" fmla="*/ 0 w 1463040"/>
              <a:gd name="connsiteY12" fmla="*/ 1207319 h 1207319"/>
              <a:gd name="connsiteX13" fmla="*/ 0 w 1463040"/>
              <a:gd name="connsiteY13" fmla="*/ 727259 h 1207319"/>
              <a:gd name="connsiteX14" fmla="*/ 0 w 1463040"/>
              <a:gd name="connsiteY14" fmla="*/ 521519 h 1207319"/>
              <a:gd name="connsiteX15" fmla="*/ 0 w 1463040"/>
              <a:gd name="connsiteY15" fmla="*/ 521519 h 1207319"/>
              <a:gd name="connsiteX16" fmla="*/ 0 w 1463040"/>
              <a:gd name="connsiteY16" fmla="*/ 384359 h 1207319"/>
              <a:gd name="connsiteX0" fmla="*/ 0 w 1463040"/>
              <a:gd name="connsiteY0" fmla="*/ 384359 h 1207319"/>
              <a:gd name="connsiteX1" fmla="*/ 908464 w 1463040"/>
              <a:gd name="connsiteY1" fmla="*/ 381711 h 1207319"/>
              <a:gd name="connsiteX2" fmla="*/ 1286536 w 1463040"/>
              <a:gd name="connsiteY2" fmla="*/ 0 h 1207319"/>
              <a:gd name="connsiteX3" fmla="*/ 1223749 w 1463040"/>
              <a:gd name="connsiteY3" fmla="*/ 384359 h 1207319"/>
              <a:gd name="connsiteX4" fmla="*/ 1463040 w 1463040"/>
              <a:gd name="connsiteY4" fmla="*/ 384359 h 1207319"/>
              <a:gd name="connsiteX5" fmla="*/ 1463040 w 1463040"/>
              <a:gd name="connsiteY5" fmla="*/ 521519 h 1207319"/>
              <a:gd name="connsiteX6" fmla="*/ 1463040 w 1463040"/>
              <a:gd name="connsiteY6" fmla="*/ 521519 h 1207319"/>
              <a:gd name="connsiteX7" fmla="*/ 1463040 w 1463040"/>
              <a:gd name="connsiteY7" fmla="*/ 727259 h 1207319"/>
              <a:gd name="connsiteX8" fmla="*/ 1463040 w 1463040"/>
              <a:gd name="connsiteY8" fmla="*/ 1207319 h 1207319"/>
              <a:gd name="connsiteX9" fmla="*/ 609600 w 1463040"/>
              <a:gd name="connsiteY9" fmla="*/ 1207319 h 1207319"/>
              <a:gd name="connsiteX10" fmla="*/ 243840 w 1463040"/>
              <a:gd name="connsiteY10" fmla="*/ 1207319 h 1207319"/>
              <a:gd name="connsiteX11" fmla="*/ 243840 w 1463040"/>
              <a:gd name="connsiteY11" fmla="*/ 1207319 h 1207319"/>
              <a:gd name="connsiteX12" fmla="*/ 0 w 1463040"/>
              <a:gd name="connsiteY12" fmla="*/ 1207319 h 1207319"/>
              <a:gd name="connsiteX13" fmla="*/ 0 w 1463040"/>
              <a:gd name="connsiteY13" fmla="*/ 727259 h 1207319"/>
              <a:gd name="connsiteX14" fmla="*/ 0 w 1463040"/>
              <a:gd name="connsiteY14" fmla="*/ 521519 h 1207319"/>
              <a:gd name="connsiteX15" fmla="*/ 0 w 1463040"/>
              <a:gd name="connsiteY15" fmla="*/ 521519 h 1207319"/>
              <a:gd name="connsiteX16" fmla="*/ 0 w 1463040"/>
              <a:gd name="connsiteY16" fmla="*/ 384359 h 1207319"/>
              <a:gd name="connsiteX0" fmla="*/ 0 w 1463040"/>
              <a:gd name="connsiteY0" fmla="*/ 384359 h 1207319"/>
              <a:gd name="connsiteX1" fmla="*/ 906082 w 1463040"/>
              <a:gd name="connsiteY1" fmla="*/ 388045 h 1207319"/>
              <a:gd name="connsiteX2" fmla="*/ 1286536 w 1463040"/>
              <a:gd name="connsiteY2" fmla="*/ 0 h 1207319"/>
              <a:gd name="connsiteX3" fmla="*/ 1223749 w 1463040"/>
              <a:gd name="connsiteY3" fmla="*/ 384359 h 1207319"/>
              <a:gd name="connsiteX4" fmla="*/ 1463040 w 1463040"/>
              <a:gd name="connsiteY4" fmla="*/ 384359 h 1207319"/>
              <a:gd name="connsiteX5" fmla="*/ 1463040 w 1463040"/>
              <a:gd name="connsiteY5" fmla="*/ 521519 h 1207319"/>
              <a:gd name="connsiteX6" fmla="*/ 1463040 w 1463040"/>
              <a:gd name="connsiteY6" fmla="*/ 521519 h 1207319"/>
              <a:gd name="connsiteX7" fmla="*/ 1463040 w 1463040"/>
              <a:gd name="connsiteY7" fmla="*/ 727259 h 1207319"/>
              <a:gd name="connsiteX8" fmla="*/ 1463040 w 1463040"/>
              <a:gd name="connsiteY8" fmla="*/ 1207319 h 1207319"/>
              <a:gd name="connsiteX9" fmla="*/ 609600 w 1463040"/>
              <a:gd name="connsiteY9" fmla="*/ 1207319 h 1207319"/>
              <a:gd name="connsiteX10" fmla="*/ 243840 w 1463040"/>
              <a:gd name="connsiteY10" fmla="*/ 1207319 h 1207319"/>
              <a:gd name="connsiteX11" fmla="*/ 243840 w 1463040"/>
              <a:gd name="connsiteY11" fmla="*/ 1207319 h 1207319"/>
              <a:gd name="connsiteX12" fmla="*/ 0 w 1463040"/>
              <a:gd name="connsiteY12" fmla="*/ 1207319 h 1207319"/>
              <a:gd name="connsiteX13" fmla="*/ 0 w 1463040"/>
              <a:gd name="connsiteY13" fmla="*/ 727259 h 1207319"/>
              <a:gd name="connsiteX14" fmla="*/ 0 w 1463040"/>
              <a:gd name="connsiteY14" fmla="*/ 521519 h 1207319"/>
              <a:gd name="connsiteX15" fmla="*/ 0 w 1463040"/>
              <a:gd name="connsiteY15" fmla="*/ 521519 h 1207319"/>
              <a:gd name="connsiteX16" fmla="*/ 0 w 1463040"/>
              <a:gd name="connsiteY16" fmla="*/ 384359 h 1207319"/>
              <a:gd name="connsiteX0" fmla="*/ 0 w 1463040"/>
              <a:gd name="connsiteY0" fmla="*/ 384359 h 1207319"/>
              <a:gd name="connsiteX1" fmla="*/ 906082 w 1463040"/>
              <a:gd name="connsiteY1" fmla="*/ 379599 h 1207319"/>
              <a:gd name="connsiteX2" fmla="*/ 1286536 w 1463040"/>
              <a:gd name="connsiteY2" fmla="*/ 0 h 1207319"/>
              <a:gd name="connsiteX3" fmla="*/ 1223749 w 1463040"/>
              <a:gd name="connsiteY3" fmla="*/ 384359 h 1207319"/>
              <a:gd name="connsiteX4" fmla="*/ 1463040 w 1463040"/>
              <a:gd name="connsiteY4" fmla="*/ 384359 h 1207319"/>
              <a:gd name="connsiteX5" fmla="*/ 1463040 w 1463040"/>
              <a:gd name="connsiteY5" fmla="*/ 521519 h 1207319"/>
              <a:gd name="connsiteX6" fmla="*/ 1463040 w 1463040"/>
              <a:gd name="connsiteY6" fmla="*/ 521519 h 1207319"/>
              <a:gd name="connsiteX7" fmla="*/ 1463040 w 1463040"/>
              <a:gd name="connsiteY7" fmla="*/ 727259 h 1207319"/>
              <a:gd name="connsiteX8" fmla="*/ 1463040 w 1463040"/>
              <a:gd name="connsiteY8" fmla="*/ 1207319 h 1207319"/>
              <a:gd name="connsiteX9" fmla="*/ 609600 w 1463040"/>
              <a:gd name="connsiteY9" fmla="*/ 1207319 h 1207319"/>
              <a:gd name="connsiteX10" fmla="*/ 243840 w 1463040"/>
              <a:gd name="connsiteY10" fmla="*/ 1207319 h 1207319"/>
              <a:gd name="connsiteX11" fmla="*/ 243840 w 1463040"/>
              <a:gd name="connsiteY11" fmla="*/ 1207319 h 1207319"/>
              <a:gd name="connsiteX12" fmla="*/ 0 w 1463040"/>
              <a:gd name="connsiteY12" fmla="*/ 1207319 h 1207319"/>
              <a:gd name="connsiteX13" fmla="*/ 0 w 1463040"/>
              <a:gd name="connsiteY13" fmla="*/ 727259 h 1207319"/>
              <a:gd name="connsiteX14" fmla="*/ 0 w 1463040"/>
              <a:gd name="connsiteY14" fmla="*/ 521519 h 1207319"/>
              <a:gd name="connsiteX15" fmla="*/ 0 w 1463040"/>
              <a:gd name="connsiteY15" fmla="*/ 521519 h 1207319"/>
              <a:gd name="connsiteX16" fmla="*/ 0 w 1463040"/>
              <a:gd name="connsiteY16" fmla="*/ 384359 h 1207319"/>
              <a:gd name="connsiteX0" fmla="*/ 0 w 1463040"/>
              <a:gd name="connsiteY0" fmla="*/ 384359 h 1207319"/>
              <a:gd name="connsiteX1" fmla="*/ 906082 w 1463040"/>
              <a:gd name="connsiteY1" fmla="*/ 385934 h 1207319"/>
              <a:gd name="connsiteX2" fmla="*/ 1286536 w 1463040"/>
              <a:gd name="connsiteY2" fmla="*/ 0 h 1207319"/>
              <a:gd name="connsiteX3" fmla="*/ 1223749 w 1463040"/>
              <a:gd name="connsiteY3" fmla="*/ 384359 h 1207319"/>
              <a:gd name="connsiteX4" fmla="*/ 1463040 w 1463040"/>
              <a:gd name="connsiteY4" fmla="*/ 384359 h 1207319"/>
              <a:gd name="connsiteX5" fmla="*/ 1463040 w 1463040"/>
              <a:gd name="connsiteY5" fmla="*/ 521519 h 1207319"/>
              <a:gd name="connsiteX6" fmla="*/ 1463040 w 1463040"/>
              <a:gd name="connsiteY6" fmla="*/ 521519 h 1207319"/>
              <a:gd name="connsiteX7" fmla="*/ 1463040 w 1463040"/>
              <a:gd name="connsiteY7" fmla="*/ 727259 h 1207319"/>
              <a:gd name="connsiteX8" fmla="*/ 1463040 w 1463040"/>
              <a:gd name="connsiteY8" fmla="*/ 1207319 h 1207319"/>
              <a:gd name="connsiteX9" fmla="*/ 609600 w 1463040"/>
              <a:gd name="connsiteY9" fmla="*/ 1207319 h 1207319"/>
              <a:gd name="connsiteX10" fmla="*/ 243840 w 1463040"/>
              <a:gd name="connsiteY10" fmla="*/ 1207319 h 1207319"/>
              <a:gd name="connsiteX11" fmla="*/ 243840 w 1463040"/>
              <a:gd name="connsiteY11" fmla="*/ 1207319 h 1207319"/>
              <a:gd name="connsiteX12" fmla="*/ 0 w 1463040"/>
              <a:gd name="connsiteY12" fmla="*/ 1207319 h 1207319"/>
              <a:gd name="connsiteX13" fmla="*/ 0 w 1463040"/>
              <a:gd name="connsiteY13" fmla="*/ 727259 h 1207319"/>
              <a:gd name="connsiteX14" fmla="*/ 0 w 1463040"/>
              <a:gd name="connsiteY14" fmla="*/ 521519 h 1207319"/>
              <a:gd name="connsiteX15" fmla="*/ 0 w 1463040"/>
              <a:gd name="connsiteY15" fmla="*/ 521519 h 1207319"/>
              <a:gd name="connsiteX16" fmla="*/ 0 w 1463040"/>
              <a:gd name="connsiteY16" fmla="*/ 384359 h 1207319"/>
              <a:gd name="connsiteX0" fmla="*/ 0 w 1463040"/>
              <a:gd name="connsiteY0" fmla="*/ 384359 h 1207319"/>
              <a:gd name="connsiteX1" fmla="*/ 906082 w 1463040"/>
              <a:gd name="connsiteY1" fmla="*/ 385934 h 1207319"/>
              <a:gd name="connsiteX2" fmla="*/ 1286536 w 1463040"/>
              <a:gd name="connsiteY2" fmla="*/ 0 h 1207319"/>
              <a:gd name="connsiteX3" fmla="*/ 1223749 w 1463040"/>
              <a:gd name="connsiteY3" fmla="*/ 384359 h 1207319"/>
              <a:gd name="connsiteX4" fmla="*/ 1463040 w 1463040"/>
              <a:gd name="connsiteY4" fmla="*/ 384359 h 1207319"/>
              <a:gd name="connsiteX5" fmla="*/ 1463040 w 1463040"/>
              <a:gd name="connsiteY5" fmla="*/ 521519 h 1207319"/>
              <a:gd name="connsiteX6" fmla="*/ 1463040 w 1463040"/>
              <a:gd name="connsiteY6" fmla="*/ 521519 h 1207319"/>
              <a:gd name="connsiteX7" fmla="*/ 1463040 w 1463040"/>
              <a:gd name="connsiteY7" fmla="*/ 727259 h 1207319"/>
              <a:gd name="connsiteX8" fmla="*/ 1463040 w 1463040"/>
              <a:gd name="connsiteY8" fmla="*/ 1207319 h 1207319"/>
              <a:gd name="connsiteX9" fmla="*/ 609600 w 1463040"/>
              <a:gd name="connsiteY9" fmla="*/ 1207319 h 1207319"/>
              <a:gd name="connsiteX10" fmla="*/ 243840 w 1463040"/>
              <a:gd name="connsiteY10" fmla="*/ 1207319 h 1207319"/>
              <a:gd name="connsiteX11" fmla="*/ 243840 w 1463040"/>
              <a:gd name="connsiteY11" fmla="*/ 1207319 h 1207319"/>
              <a:gd name="connsiteX12" fmla="*/ 0 w 1463040"/>
              <a:gd name="connsiteY12" fmla="*/ 1207319 h 1207319"/>
              <a:gd name="connsiteX13" fmla="*/ 0 w 1463040"/>
              <a:gd name="connsiteY13" fmla="*/ 727259 h 1207319"/>
              <a:gd name="connsiteX14" fmla="*/ 0 w 1463040"/>
              <a:gd name="connsiteY14" fmla="*/ 521519 h 1207319"/>
              <a:gd name="connsiteX15" fmla="*/ 0 w 1463040"/>
              <a:gd name="connsiteY15" fmla="*/ 521519 h 1207319"/>
              <a:gd name="connsiteX16" fmla="*/ 0 w 1463040"/>
              <a:gd name="connsiteY16" fmla="*/ 384359 h 1207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63040" h="1207319">
                <a:moveTo>
                  <a:pt x="0" y="384359"/>
                </a:moveTo>
                <a:cubicBezTo>
                  <a:pt x="302027" y="384884"/>
                  <a:pt x="-783" y="385409"/>
                  <a:pt x="906082" y="385934"/>
                </a:cubicBezTo>
                <a:lnTo>
                  <a:pt x="1286536" y="0"/>
                </a:lnTo>
                <a:lnTo>
                  <a:pt x="1223749" y="384359"/>
                </a:lnTo>
                <a:lnTo>
                  <a:pt x="1463040" y="384359"/>
                </a:lnTo>
                <a:lnTo>
                  <a:pt x="1463040" y="521519"/>
                </a:lnTo>
                <a:lnTo>
                  <a:pt x="1463040" y="521519"/>
                </a:lnTo>
                <a:lnTo>
                  <a:pt x="1463040" y="727259"/>
                </a:lnTo>
                <a:lnTo>
                  <a:pt x="1463040" y="1207319"/>
                </a:lnTo>
                <a:lnTo>
                  <a:pt x="609600" y="1207319"/>
                </a:lnTo>
                <a:lnTo>
                  <a:pt x="243840" y="1207319"/>
                </a:lnTo>
                <a:lnTo>
                  <a:pt x="243840" y="1207319"/>
                </a:lnTo>
                <a:lnTo>
                  <a:pt x="0" y="1207319"/>
                </a:lnTo>
                <a:lnTo>
                  <a:pt x="0" y="727259"/>
                </a:lnTo>
                <a:lnTo>
                  <a:pt x="0" y="521519"/>
                </a:lnTo>
                <a:lnTo>
                  <a:pt x="0" y="521519"/>
                </a:lnTo>
                <a:lnTo>
                  <a:pt x="0" y="384359"/>
                </a:lnTo>
                <a:close/>
              </a:path>
            </a:pathLst>
          </a:custGeom>
          <a:no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solidFill>
                <a:sysClr val="windowText" lastClr="000000"/>
              </a:solidFill>
            </a:endParaRPr>
          </a:p>
          <a:p>
            <a:pPr algn="ctr"/>
            <a:endParaRPr lang="en-US" sz="1400" dirty="0">
              <a:solidFill>
                <a:sysClr val="windowText" lastClr="000000"/>
              </a:solidFill>
            </a:endParaRPr>
          </a:p>
          <a:p>
            <a:pPr algn="ctr"/>
            <a:r>
              <a:rPr lang="en-US" sz="1400" dirty="0" smtClean="0">
                <a:solidFill>
                  <a:sysClr val="windowText" lastClr="000000"/>
                </a:solidFill>
              </a:rPr>
              <a:t>Updated Model Content Frameworks Released</a:t>
            </a:r>
            <a:endParaRPr lang="en-US" sz="1400" dirty="0">
              <a:solidFill>
                <a:sysClr val="windowText" lastClr="000000"/>
              </a:solidFill>
            </a:endParaRPr>
          </a:p>
        </p:txBody>
      </p:sp>
      <p:sp>
        <p:nvSpPr>
          <p:cNvPr id="17" name="Chevron 16"/>
          <p:cNvSpPr/>
          <p:nvPr/>
        </p:nvSpPr>
        <p:spPr>
          <a:xfrm>
            <a:off x="7162800" y="3817057"/>
            <a:ext cx="1755877" cy="457200"/>
          </a:xfrm>
          <a:prstGeom prst="chevron">
            <a:avLst/>
          </a:prstGeom>
          <a:solidFill>
            <a:srgbClr val="0091B2"/>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smtClean="0"/>
              <a:t>Fall</a:t>
            </a:r>
          </a:p>
          <a:p>
            <a:pPr algn="ctr"/>
            <a:r>
              <a:rPr lang="en-US" sz="1600" dirty="0" smtClean="0"/>
              <a:t>2012</a:t>
            </a:r>
            <a:endParaRPr lang="en-US" sz="1600" dirty="0"/>
          </a:p>
        </p:txBody>
      </p:sp>
    </p:spTree>
    <p:extLst>
      <p:ext uri="{BB962C8B-B14F-4D97-AF65-F5344CB8AC3E}">
        <p14:creationId xmlns:p14="http://schemas.microsoft.com/office/powerpoint/2010/main" val="1168953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bwMode="auto">
          <a:xfrm>
            <a:off x="2819400" y="0"/>
            <a:ext cx="6324600" cy="121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p>
            <a:pPr marL="168275"/>
            <a:r>
              <a:rPr lang="en-US" dirty="0" smtClean="0"/>
              <a:t>Timeline Through </a:t>
            </a:r>
            <a:r>
              <a:rPr lang="en-US" dirty="0"/>
              <a:t>First PARCC </a:t>
            </a:r>
            <a:r>
              <a:rPr lang="en-US" dirty="0" smtClean="0"/>
              <a:t>Administration in 2014-2015</a:t>
            </a:r>
          </a:p>
        </p:txBody>
      </p:sp>
      <p:sp>
        <p:nvSpPr>
          <p:cNvPr id="18" name="Rectangle 17"/>
          <p:cNvSpPr/>
          <p:nvPr/>
        </p:nvSpPr>
        <p:spPr>
          <a:xfrm>
            <a:off x="2327910" y="1752600"/>
            <a:ext cx="4488180" cy="381000"/>
          </a:xfrm>
          <a:prstGeom prst="rect">
            <a:avLst/>
          </a:prstGeom>
          <a:no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91B2"/>
                </a:solidFill>
              </a:rPr>
              <a:t>PARCC Tools &amp; Resources</a:t>
            </a:r>
            <a:endParaRPr lang="en-US" dirty="0">
              <a:solidFill>
                <a:srgbClr val="0091B2"/>
              </a:solidFill>
            </a:endParaRPr>
          </a:p>
        </p:txBody>
      </p:sp>
      <p:sp>
        <p:nvSpPr>
          <p:cNvPr id="20" name="Rectangular Callout 19"/>
          <p:cNvSpPr/>
          <p:nvPr/>
        </p:nvSpPr>
        <p:spPr>
          <a:xfrm>
            <a:off x="4298338" y="2525364"/>
            <a:ext cx="1097280" cy="822960"/>
          </a:xfrm>
          <a:prstGeom prst="wedgeRectCallout">
            <a:avLst>
              <a:gd name="adj1" fmla="val 27511"/>
              <a:gd name="adj2" fmla="val 101873"/>
            </a:avLst>
          </a:prstGeom>
          <a:no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smtClean="0">
                <a:solidFill>
                  <a:schemeClr val="tx1"/>
                </a:solidFill>
              </a:rPr>
              <a:t>College-ready tools released </a:t>
            </a:r>
          </a:p>
        </p:txBody>
      </p:sp>
      <p:sp>
        <p:nvSpPr>
          <p:cNvPr id="22" name="Rectangular Callout 21"/>
          <p:cNvSpPr/>
          <p:nvPr/>
        </p:nvSpPr>
        <p:spPr>
          <a:xfrm>
            <a:off x="73239" y="2520778"/>
            <a:ext cx="1097280" cy="822960"/>
          </a:xfrm>
          <a:prstGeom prst="wedgeRectCallout">
            <a:avLst>
              <a:gd name="adj1" fmla="val 20674"/>
              <a:gd name="adj2" fmla="val 102165"/>
            </a:avLst>
          </a:prstGeom>
          <a:no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smtClean="0">
                <a:solidFill>
                  <a:schemeClr val="tx1"/>
                </a:solidFill>
              </a:rPr>
              <a:t>Partnership Resource Center launched</a:t>
            </a:r>
          </a:p>
        </p:txBody>
      </p:sp>
      <p:sp>
        <p:nvSpPr>
          <p:cNvPr id="23" name="Rectangular Callout 22"/>
          <p:cNvSpPr/>
          <p:nvPr/>
        </p:nvSpPr>
        <p:spPr>
          <a:xfrm>
            <a:off x="1273731" y="2521196"/>
            <a:ext cx="1219200" cy="822960"/>
          </a:xfrm>
          <a:prstGeom prst="wedgeRectCallout">
            <a:avLst>
              <a:gd name="adj1" fmla="val 29043"/>
              <a:gd name="adj2" fmla="val 101950"/>
            </a:avLst>
          </a:prstGeom>
          <a:no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smtClean="0">
                <a:solidFill>
                  <a:schemeClr val="tx1"/>
                </a:solidFill>
              </a:rPr>
              <a:t>Professional development modules released</a:t>
            </a:r>
          </a:p>
        </p:txBody>
      </p:sp>
      <p:sp>
        <p:nvSpPr>
          <p:cNvPr id="24" name="Rectangular Callout 23"/>
          <p:cNvSpPr/>
          <p:nvPr/>
        </p:nvSpPr>
        <p:spPr>
          <a:xfrm>
            <a:off x="5731511" y="2520778"/>
            <a:ext cx="1097280" cy="822960"/>
          </a:xfrm>
          <a:prstGeom prst="wedgeRectCallout">
            <a:avLst>
              <a:gd name="adj1" fmla="val -23095"/>
              <a:gd name="adj2" fmla="val 101219"/>
            </a:avLst>
          </a:prstGeom>
          <a:no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smtClean="0">
                <a:solidFill>
                  <a:schemeClr val="tx1"/>
                </a:solidFill>
              </a:rPr>
              <a:t>Diagnostic assessments released </a:t>
            </a:r>
          </a:p>
        </p:txBody>
      </p:sp>
      <p:sp>
        <p:nvSpPr>
          <p:cNvPr id="25" name="Rectangular Callout 24"/>
          <p:cNvSpPr/>
          <p:nvPr/>
        </p:nvSpPr>
        <p:spPr>
          <a:xfrm>
            <a:off x="116715" y="4649792"/>
            <a:ext cx="957998" cy="822960"/>
          </a:xfrm>
          <a:prstGeom prst="wedgeRectCallout">
            <a:avLst>
              <a:gd name="adj1" fmla="val -9466"/>
              <a:gd name="adj2" fmla="val -94678"/>
            </a:avLst>
          </a:prstGeom>
          <a:no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ysClr val="windowText" lastClr="000000"/>
                </a:solidFill>
              </a:rPr>
              <a:t>Pilot/field testing begins</a:t>
            </a:r>
            <a:endParaRPr lang="en-US" sz="1400" dirty="0">
              <a:solidFill>
                <a:sysClr val="windowText" lastClr="000000"/>
              </a:solidFill>
            </a:endParaRPr>
          </a:p>
        </p:txBody>
      </p:sp>
      <p:sp>
        <p:nvSpPr>
          <p:cNvPr id="26" name="Rectangular Callout 25"/>
          <p:cNvSpPr/>
          <p:nvPr/>
        </p:nvSpPr>
        <p:spPr>
          <a:xfrm>
            <a:off x="2654002" y="4649792"/>
            <a:ext cx="1449038" cy="822960"/>
          </a:xfrm>
          <a:prstGeom prst="wedgeRectCallout">
            <a:avLst>
              <a:gd name="adj1" fmla="val -43637"/>
              <a:gd name="adj2" fmla="val -94678"/>
            </a:avLst>
          </a:prstGeom>
          <a:no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ysClr val="windowText" lastClr="000000"/>
                </a:solidFill>
              </a:rPr>
              <a:t>Expanded field testing of diagnostic assessment</a:t>
            </a:r>
            <a:endParaRPr lang="en-US" sz="1400" dirty="0">
              <a:solidFill>
                <a:sysClr val="windowText" lastClr="000000"/>
              </a:solidFill>
            </a:endParaRPr>
          </a:p>
        </p:txBody>
      </p:sp>
      <p:sp>
        <p:nvSpPr>
          <p:cNvPr id="27" name="Rectangular Callout 26"/>
          <p:cNvSpPr/>
          <p:nvPr/>
        </p:nvSpPr>
        <p:spPr>
          <a:xfrm>
            <a:off x="5731511" y="4649792"/>
            <a:ext cx="1772984" cy="822960"/>
          </a:xfrm>
          <a:prstGeom prst="wedgeRectCallout">
            <a:avLst>
              <a:gd name="adj1" fmla="val 25837"/>
              <a:gd name="adj2" fmla="val -96841"/>
            </a:avLst>
          </a:prstGeom>
          <a:no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ysClr val="windowText" lastClr="000000"/>
                </a:solidFill>
              </a:rPr>
              <a:t>Optional Diagnostic and Midyear PARCC Assessments</a:t>
            </a:r>
            <a:endParaRPr lang="en-US" sz="1400" dirty="0">
              <a:solidFill>
                <a:sysClr val="windowText" lastClr="000000"/>
              </a:solidFill>
            </a:endParaRPr>
          </a:p>
        </p:txBody>
      </p:sp>
      <p:grpSp>
        <p:nvGrpSpPr>
          <p:cNvPr id="3" name="Group 2"/>
          <p:cNvGrpSpPr/>
          <p:nvPr/>
        </p:nvGrpSpPr>
        <p:grpSpPr>
          <a:xfrm>
            <a:off x="116715" y="3796352"/>
            <a:ext cx="6816352" cy="460248"/>
            <a:chOff x="2097404" y="3810000"/>
            <a:chExt cx="7000876" cy="460248"/>
          </a:xfrm>
        </p:grpSpPr>
        <p:sp>
          <p:nvSpPr>
            <p:cNvPr id="8" name="Chevron 7"/>
            <p:cNvSpPr/>
            <p:nvPr/>
          </p:nvSpPr>
          <p:spPr>
            <a:xfrm>
              <a:off x="2097404" y="3813048"/>
              <a:ext cx="1097280" cy="457200"/>
            </a:xfrm>
            <a:prstGeom prst="chevron">
              <a:avLst/>
            </a:prstGeom>
            <a:solidFill>
              <a:srgbClr val="0091B2"/>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smtClean="0"/>
                <a:t>Spring</a:t>
              </a:r>
            </a:p>
            <a:p>
              <a:pPr algn="ctr"/>
              <a:r>
                <a:rPr lang="en-US" sz="1400" dirty="0" smtClean="0"/>
                <a:t>2013</a:t>
              </a:r>
              <a:endParaRPr lang="en-US" sz="1400" dirty="0"/>
            </a:p>
          </p:txBody>
        </p:sp>
        <p:sp>
          <p:nvSpPr>
            <p:cNvPr id="9" name="Chevron 8"/>
            <p:cNvSpPr/>
            <p:nvPr/>
          </p:nvSpPr>
          <p:spPr>
            <a:xfrm>
              <a:off x="3081336" y="3813048"/>
              <a:ext cx="1097280" cy="457200"/>
            </a:xfrm>
            <a:prstGeom prst="chevron">
              <a:avLst/>
            </a:prstGeom>
            <a:solidFill>
              <a:srgbClr val="0091B2"/>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smtClean="0"/>
                <a:t>Summer </a:t>
              </a:r>
            </a:p>
            <a:p>
              <a:pPr algn="ctr"/>
              <a:r>
                <a:rPr lang="en-US" sz="1400" dirty="0" smtClean="0"/>
                <a:t>2013</a:t>
              </a:r>
              <a:endParaRPr lang="en-US" sz="1400" dirty="0"/>
            </a:p>
          </p:txBody>
        </p:sp>
        <p:sp>
          <p:nvSpPr>
            <p:cNvPr id="11" name="Chevron 10"/>
            <p:cNvSpPr/>
            <p:nvPr/>
          </p:nvSpPr>
          <p:spPr>
            <a:xfrm>
              <a:off x="5049200" y="3813048"/>
              <a:ext cx="1097280" cy="457200"/>
            </a:xfrm>
            <a:prstGeom prst="chevron">
              <a:avLst/>
            </a:prstGeom>
            <a:solidFill>
              <a:srgbClr val="0091B2"/>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smtClean="0"/>
                <a:t>Winter </a:t>
              </a:r>
            </a:p>
            <a:p>
              <a:pPr algn="ctr"/>
              <a:r>
                <a:rPr lang="en-US" sz="1400" dirty="0" smtClean="0"/>
                <a:t>2014</a:t>
              </a:r>
              <a:endParaRPr lang="en-US" sz="1400" dirty="0"/>
            </a:p>
          </p:txBody>
        </p:sp>
        <p:sp>
          <p:nvSpPr>
            <p:cNvPr id="12" name="Chevron 11"/>
            <p:cNvSpPr/>
            <p:nvPr/>
          </p:nvSpPr>
          <p:spPr>
            <a:xfrm>
              <a:off x="6033132" y="3813048"/>
              <a:ext cx="1097280" cy="457200"/>
            </a:xfrm>
            <a:prstGeom prst="chevron">
              <a:avLst/>
            </a:prstGeom>
            <a:solidFill>
              <a:srgbClr val="0091B2"/>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smtClean="0"/>
                <a:t>Spring</a:t>
              </a:r>
            </a:p>
            <a:p>
              <a:pPr algn="ctr"/>
              <a:r>
                <a:rPr lang="en-US" sz="1400" dirty="0" smtClean="0"/>
                <a:t>2014</a:t>
              </a:r>
              <a:endParaRPr lang="en-US" sz="1400" dirty="0"/>
            </a:p>
          </p:txBody>
        </p:sp>
        <p:sp>
          <p:nvSpPr>
            <p:cNvPr id="13" name="Chevron 12"/>
            <p:cNvSpPr/>
            <p:nvPr/>
          </p:nvSpPr>
          <p:spPr>
            <a:xfrm>
              <a:off x="7017064" y="3813048"/>
              <a:ext cx="1097280" cy="457200"/>
            </a:xfrm>
            <a:prstGeom prst="chevron">
              <a:avLst/>
            </a:prstGeom>
            <a:solidFill>
              <a:srgbClr val="0091B2"/>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smtClean="0"/>
                <a:t>Summer </a:t>
              </a:r>
            </a:p>
            <a:p>
              <a:pPr algn="ctr"/>
              <a:r>
                <a:rPr lang="en-US" sz="1400" dirty="0" smtClean="0"/>
                <a:t>2014</a:t>
              </a:r>
              <a:endParaRPr lang="en-US" sz="1400" dirty="0"/>
            </a:p>
          </p:txBody>
        </p:sp>
        <p:sp>
          <p:nvSpPr>
            <p:cNvPr id="14" name="Chevron 13"/>
            <p:cNvSpPr/>
            <p:nvPr/>
          </p:nvSpPr>
          <p:spPr>
            <a:xfrm>
              <a:off x="4065268" y="3813048"/>
              <a:ext cx="1097280" cy="457200"/>
            </a:xfrm>
            <a:prstGeom prst="chevron">
              <a:avLst/>
            </a:prstGeom>
            <a:solidFill>
              <a:srgbClr val="0091B2"/>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smtClean="0"/>
                <a:t>Fall</a:t>
              </a:r>
            </a:p>
            <a:p>
              <a:pPr algn="ctr"/>
              <a:r>
                <a:rPr lang="en-US" sz="1400" dirty="0" smtClean="0"/>
                <a:t>2013</a:t>
              </a:r>
              <a:endParaRPr lang="en-US" sz="1400" dirty="0"/>
            </a:p>
          </p:txBody>
        </p:sp>
        <p:sp>
          <p:nvSpPr>
            <p:cNvPr id="28" name="Chevron 27"/>
            <p:cNvSpPr/>
            <p:nvPr/>
          </p:nvSpPr>
          <p:spPr>
            <a:xfrm>
              <a:off x="8001000" y="3810000"/>
              <a:ext cx="1097280" cy="457200"/>
            </a:xfrm>
            <a:prstGeom prst="chevron">
              <a:avLst/>
            </a:prstGeom>
            <a:solidFill>
              <a:srgbClr val="0091B2"/>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smtClean="0"/>
                <a:t>Fall</a:t>
              </a:r>
            </a:p>
            <a:p>
              <a:pPr algn="ctr"/>
              <a:r>
                <a:rPr lang="en-US" sz="1400" dirty="0" smtClean="0"/>
                <a:t>2014</a:t>
              </a:r>
              <a:endParaRPr lang="en-US" sz="1400" dirty="0"/>
            </a:p>
          </p:txBody>
        </p:sp>
      </p:grpSp>
      <p:sp>
        <p:nvSpPr>
          <p:cNvPr id="29" name="Rectangle 28"/>
          <p:cNvSpPr/>
          <p:nvPr/>
        </p:nvSpPr>
        <p:spPr>
          <a:xfrm>
            <a:off x="2327910" y="5791200"/>
            <a:ext cx="4488180" cy="381000"/>
          </a:xfrm>
          <a:prstGeom prst="rect">
            <a:avLst/>
          </a:prstGeom>
          <a:no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91B2"/>
                </a:solidFill>
              </a:rPr>
              <a:t>PARCC Assessment Implementation</a:t>
            </a:r>
            <a:endParaRPr lang="en-US" dirty="0">
              <a:solidFill>
                <a:srgbClr val="0091B2"/>
              </a:solidFill>
            </a:endParaRPr>
          </a:p>
        </p:txBody>
      </p:sp>
      <p:sp>
        <p:nvSpPr>
          <p:cNvPr id="2" name="Slide Number Placeholder 1"/>
          <p:cNvSpPr>
            <a:spLocks noGrp="1"/>
          </p:cNvSpPr>
          <p:nvPr>
            <p:ph type="sldNum" sz="quarter" idx="10"/>
          </p:nvPr>
        </p:nvSpPr>
        <p:spPr/>
        <p:txBody>
          <a:bodyPr>
            <a:normAutofit lnSpcReduction="10000"/>
          </a:bodyPr>
          <a:lstStyle/>
          <a:p>
            <a:fld id="{CFC53C1E-EA2A-4099-BDC8-9BCDAEB0229E}" type="slidenum">
              <a:rPr lang="en-US" smtClean="0"/>
              <a:pPr/>
              <a:t>5</a:t>
            </a:fld>
            <a:endParaRPr lang="en-US" dirty="0"/>
          </a:p>
        </p:txBody>
      </p:sp>
      <p:sp>
        <p:nvSpPr>
          <p:cNvPr id="30" name="Rectangular Callout 29"/>
          <p:cNvSpPr/>
          <p:nvPr/>
        </p:nvSpPr>
        <p:spPr>
          <a:xfrm>
            <a:off x="4237378" y="4649792"/>
            <a:ext cx="1219200" cy="822960"/>
          </a:xfrm>
          <a:prstGeom prst="wedgeRectCallout">
            <a:avLst>
              <a:gd name="adj1" fmla="val -24653"/>
              <a:gd name="adj2" fmla="val -95547"/>
            </a:avLst>
          </a:prstGeom>
          <a:no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ysClr val="windowText" lastClr="000000"/>
                </a:solidFill>
              </a:rPr>
              <a:t>Expanded field testing</a:t>
            </a:r>
            <a:endParaRPr lang="en-US" sz="1400" dirty="0">
              <a:solidFill>
                <a:sysClr val="windowText" lastClr="000000"/>
              </a:solidFill>
            </a:endParaRPr>
          </a:p>
        </p:txBody>
      </p:sp>
      <p:sp>
        <p:nvSpPr>
          <p:cNvPr id="31" name="Rectangular Callout 30"/>
          <p:cNvSpPr/>
          <p:nvPr/>
        </p:nvSpPr>
        <p:spPr>
          <a:xfrm>
            <a:off x="1148910" y="4649792"/>
            <a:ext cx="1295400" cy="822960"/>
          </a:xfrm>
          <a:prstGeom prst="wedgeRectCallout">
            <a:avLst>
              <a:gd name="adj1" fmla="val -74227"/>
              <a:gd name="adj2" fmla="val -94835"/>
            </a:avLst>
          </a:prstGeom>
          <a:no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ysClr val="windowText" lastClr="000000"/>
                </a:solidFill>
              </a:rPr>
              <a:t>Model Instructional Units Released</a:t>
            </a:r>
            <a:endParaRPr lang="en-US" sz="1400" dirty="0">
              <a:solidFill>
                <a:sysClr val="windowText" lastClr="000000"/>
              </a:solidFill>
            </a:endParaRPr>
          </a:p>
        </p:txBody>
      </p:sp>
      <p:sp>
        <p:nvSpPr>
          <p:cNvPr id="32" name="Rectangular Callout 31"/>
          <p:cNvSpPr/>
          <p:nvPr/>
        </p:nvSpPr>
        <p:spPr>
          <a:xfrm>
            <a:off x="2552430" y="2520778"/>
            <a:ext cx="1097280" cy="822960"/>
          </a:xfrm>
          <a:prstGeom prst="wedgeRectCallout">
            <a:avLst>
              <a:gd name="adj1" fmla="val -30512"/>
              <a:gd name="adj2" fmla="val 102509"/>
            </a:avLst>
          </a:prstGeom>
          <a:no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smtClean="0">
                <a:solidFill>
                  <a:schemeClr val="tx1"/>
                </a:solidFill>
              </a:rPr>
              <a:t>K-2 Formative Tools Released</a:t>
            </a:r>
          </a:p>
        </p:txBody>
      </p:sp>
      <p:sp>
        <p:nvSpPr>
          <p:cNvPr id="33" name="Chevron 32"/>
          <p:cNvSpPr/>
          <p:nvPr/>
        </p:nvSpPr>
        <p:spPr>
          <a:xfrm>
            <a:off x="6829738" y="3796352"/>
            <a:ext cx="1068359" cy="457200"/>
          </a:xfrm>
          <a:prstGeom prst="chevron">
            <a:avLst/>
          </a:prstGeom>
          <a:solidFill>
            <a:srgbClr val="0091B2"/>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smtClean="0"/>
              <a:t>Winter </a:t>
            </a:r>
          </a:p>
          <a:p>
            <a:pPr algn="ctr"/>
            <a:r>
              <a:rPr lang="en-US" sz="1400" dirty="0" smtClean="0"/>
              <a:t>2015</a:t>
            </a:r>
            <a:endParaRPr lang="en-US" sz="1400" dirty="0"/>
          </a:p>
        </p:txBody>
      </p:sp>
      <p:sp>
        <p:nvSpPr>
          <p:cNvPr id="34" name="Chevron 33"/>
          <p:cNvSpPr/>
          <p:nvPr/>
        </p:nvSpPr>
        <p:spPr>
          <a:xfrm>
            <a:off x="7786048" y="3799400"/>
            <a:ext cx="1068359" cy="457200"/>
          </a:xfrm>
          <a:prstGeom prst="chevron">
            <a:avLst/>
          </a:prstGeom>
          <a:solidFill>
            <a:srgbClr val="0091B2"/>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smtClean="0"/>
              <a:t>Spring</a:t>
            </a:r>
          </a:p>
          <a:p>
            <a:pPr algn="ctr"/>
            <a:r>
              <a:rPr lang="en-US" sz="1400" dirty="0" smtClean="0"/>
              <a:t>2015</a:t>
            </a:r>
            <a:endParaRPr lang="en-US" sz="1400" dirty="0"/>
          </a:p>
        </p:txBody>
      </p:sp>
      <p:sp>
        <p:nvSpPr>
          <p:cNvPr id="35" name="Rectangular Callout 34"/>
          <p:cNvSpPr/>
          <p:nvPr/>
        </p:nvSpPr>
        <p:spPr>
          <a:xfrm>
            <a:off x="7239000" y="2529950"/>
            <a:ext cx="1362775" cy="822960"/>
          </a:xfrm>
          <a:prstGeom prst="wedgeRectCallout">
            <a:avLst>
              <a:gd name="adj1" fmla="val 21856"/>
              <a:gd name="adj2" fmla="val 101008"/>
            </a:avLst>
          </a:prstGeom>
          <a:no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smtClean="0">
                <a:solidFill>
                  <a:schemeClr val="tx1"/>
                </a:solidFill>
              </a:rPr>
              <a:t>Summative PARCC Assessments </a:t>
            </a:r>
          </a:p>
        </p:txBody>
      </p:sp>
      <p:sp>
        <p:nvSpPr>
          <p:cNvPr id="36" name="Rectangular Callout 35"/>
          <p:cNvSpPr/>
          <p:nvPr/>
        </p:nvSpPr>
        <p:spPr>
          <a:xfrm>
            <a:off x="7635207" y="4649792"/>
            <a:ext cx="1219200" cy="822960"/>
          </a:xfrm>
          <a:prstGeom prst="wedgeRectCallout">
            <a:avLst>
              <a:gd name="adj1" fmla="val 34676"/>
              <a:gd name="adj2" fmla="val -50270"/>
            </a:avLst>
          </a:prstGeom>
          <a:no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ysClr val="windowText" lastClr="000000"/>
                </a:solidFill>
              </a:rPr>
              <a:t>Standard Setting in Summer 2015</a:t>
            </a:r>
            <a:endParaRPr lang="en-US" sz="1400" dirty="0">
              <a:solidFill>
                <a:sysClr val="windowText" lastClr="000000"/>
              </a:solidFill>
            </a:endParaRPr>
          </a:p>
        </p:txBody>
      </p:sp>
    </p:spTree>
    <p:extLst>
      <p:ext uri="{BB962C8B-B14F-4D97-AF65-F5344CB8AC3E}">
        <p14:creationId xmlns:p14="http://schemas.microsoft.com/office/powerpoint/2010/main" val="780922911"/>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7010401" y="0"/>
            <a:ext cx="2133600" cy="1219200"/>
          </a:xfrm>
          <a:prstGeom prst="rect">
            <a:avLst/>
          </a:prstGeom>
          <a:solidFill>
            <a:srgbClr val="A7A7A7"/>
          </a:solidFill>
          <a:ln>
            <a:no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rtlCol="0" anchor="ctr"/>
          <a:lstStyle/>
          <a:p>
            <a:pPr algn="ctr"/>
            <a:endParaRPr lang="en-US" dirty="0"/>
          </a:p>
        </p:txBody>
      </p:sp>
      <p:pic>
        <p:nvPicPr>
          <p:cNvPr id="8" name="Picture 2" descr="PARCC_Header_A2"/>
          <p:cNvPicPr>
            <a:picLocks noChangeAspect="1" noChangeArrowheads="1"/>
          </p:cNvPicPr>
          <p:nvPr/>
        </p:nvPicPr>
        <p:blipFill>
          <a:blip r:embed="rId3" cstate="print"/>
          <a:srcRect l="29744" r="68254"/>
          <a:stretch>
            <a:fillRect/>
          </a:stretch>
        </p:blipFill>
        <p:spPr bwMode="auto">
          <a:xfrm>
            <a:off x="6858001" y="0"/>
            <a:ext cx="152739" cy="5867400"/>
          </a:xfrm>
          <a:prstGeom prst="rect">
            <a:avLst/>
          </a:prstGeom>
          <a:noFill/>
          <a:ln w="9525">
            <a:noFill/>
            <a:miter lim="800000"/>
            <a:headEnd/>
            <a:tailEnd/>
          </a:ln>
        </p:spPr>
      </p:pic>
      <p:sp>
        <p:nvSpPr>
          <p:cNvPr id="10" name="Rectangle 9"/>
          <p:cNvSpPr/>
          <p:nvPr/>
        </p:nvSpPr>
        <p:spPr>
          <a:xfrm>
            <a:off x="0" y="0"/>
            <a:ext cx="9144000" cy="685800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rtlCol="0" anchor="ctr"/>
          <a:lstStyle/>
          <a:p>
            <a:pPr algn="ctr"/>
            <a:endParaRPr lang="en-US" dirty="0"/>
          </a:p>
        </p:txBody>
      </p:sp>
      <p:pic>
        <p:nvPicPr>
          <p:cNvPr id="11" name="Picture 2" descr="PARCC_Header_A2"/>
          <p:cNvPicPr>
            <a:picLocks noChangeAspect="1" noChangeArrowheads="1"/>
          </p:cNvPicPr>
          <p:nvPr/>
        </p:nvPicPr>
        <p:blipFill>
          <a:blip r:embed="rId3" cstate="print"/>
          <a:srcRect l="29744" r="68254"/>
          <a:stretch>
            <a:fillRect/>
          </a:stretch>
        </p:blipFill>
        <p:spPr bwMode="auto">
          <a:xfrm rot="16200000" flipH="1" flipV="1">
            <a:off x="4495800" y="1219200"/>
            <a:ext cx="152400" cy="9144000"/>
          </a:xfrm>
          <a:prstGeom prst="rect">
            <a:avLst/>
          </a:prstGeom>
          <a:noFill/>
          <a:ln w="9525">
            <a:noFill/>
            <a:miter lim="800000"/>
            <a:headEnd/>
            <a:tailEnd/>
          </a:ln>
        </p:spPr>
      </p:pic>
      <p:sp>
        <p:nvSpPr>
          <p:cNvPr id="12" name="TextBox 11"/>
          <p:cNvSpPr txBox="1"/>
          <p:nvPr/>
        </p:nvSpPr>
        <p:spPr>
          <a:xfrm>
            <a:off x="914400" y="2930595"/>
            <a:ext cx="4724400" cy="1469597"/>
          </a:xfrm>
          <a:prstGeom prst="rect">
            <a:avLst/>
          </a:prstGeom>
          <a:noFill/>
        </p:spPr>
        <p:txBody>
          <a:bodyPr wrap="square" lIns="89879" tIns="44940" rIns="89879" bIns="44940" rtlCol="0">
            <a:spAutoFit/>
          </a:bodyPr>
          <a:lstStyle/>
          <a:p>
            <a:pPr algn="ctr">
              <a:lnSpc>
                <a:spcPct val="80000"/>
              </a:lnSpc>
            </a:pPr>
            <a:r>
              <a:rPr lang="en-US" sz="2800" b="1" dirty="0" smtClean="0"/>
              <a:t>Developing the PARCC Assessment System</a:t>
            </a:r>
          </a:p>
          <a:p>
            <a:pPr algn="ctr">
              <a:lnSpc>
                <a:spcPct val="80000"/>
              </a:lnSpc>
            </a:pPr>
            <a:endParaRPr lang="en-US" sz="2800" b="1" i="1" dirty="0" smtClean="0">
              <a:cs typeface="Arial" pitchFamily="34" charset="0"/>
            </a:endParaRPr>
          </a:p>
          <a:p>
            <a:pPr algn="ctr">
              <a:lnSpc>
                <a:spcPct val="80000"/>
              </a:lnSpc>
            </a:pPr>
            <a:r>
              <a:rPr lang="en-US" sz="2800" b="1" i="1" dirty="0" smtClean="0">
                <a:cs typeface="Arial" pitchFamily="34" charset="0"/>
              </a:rPr>
              <a:t>Mathematics Focus</a:t>
            </a:r>
            <a:endParaRPr lang="en-US" sz="2800" b="1" i="1" dirty="0">
              <a:cs typeface="Arial" pitchFamily="34" charset="0"/>
            </a:endParaRPr>
          </a:p>
        </p:txBody>
      </p:sp>
    </p:spTree>
    <p:extLst>
      <p:ext uri="{BB962C8B-B14F-4D97-AF65-F5344CB8AC3E}">
        <p14:creationId xmlns:p14="http://schemas.microsoft.com/office/powerpoint/2010/main" val="427004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Key Advances of the Common Core Mathematics</a:t>
            </a:r>
            <a:endParaRPr lang="en-US" dirty="0"/>
          </a:p>
        </p:txBody>
      </p:sp>
      <p:sp>
        <p:nvSpPr>
          <p:cNvPr id="4" name="Slide Number Placeholder 3"/>
          <p:cNvSpPr>
            <a:spLocks noGrp="1"/>
          </p:cNvSpPr>
          <p:nvPr>
            <p:ph type="sldNum" sz="quarter" idx="12"/>
          </p:nvPr>
        </p:nvSpPr>
        <p:spPr/>
        <p:txBody>
          <a:bodyPr>
            <a:normAutofit lnSpcReduction="10000"/>
          </a:bodyPr>
          <a:lstStyle/>
          <a:p>
            <a:fld id="{CFC53C1E-EA2A-4099-BDC8-9BCDAEB0229E}" type="slidenum">
              <a:rPr lang="en-US" smtClean="0"/>
              <a:pPr/>
              <a:t>7</a:t>
            </a:fld>
            <a:endParaRPr lang="en-US" dirty="0"/>
          </a:p>
        </p:txBody>
      </p:sp>
      <p:graphicFrame>
        <p:nvGraphicFramePr>
          <p:cNvPr id="9" name="Content Placeholder 4"/>
          <p:cNvGraphicFramePr>
            <a:graphicFrameLocks/>
          </p:cNvGraphicFramePr>
          <p:nvPr>
            <p:extLst>
              <p:ext uri="{D42A27DB-BD31-4B8C-83A1-F6EECF244321}">
                <p14:modId xmlns:p14="http://schemas.microsoft.com/office/powerpoint/2010/main" val="372713023"/>
              </p:ext>
            </p:extLst>
          </p:nvPr>
        </p:nvGraphicFramePr>
        <p:xfrm>
          <a:off x="838200" y="1861062"/>
          <a:ext cx="7543800" cy="4135992"/>
        </p:xfrm>
        <a:graphic>
          <a:graphicData uri="http://schemas.openxmlformats.org/drawingml/2006/table">
            <a:tbl>
              <a:tblPr firstRow="1" bandRow="1">
                <a:effectLst>
                  <a:outerShdw blurRad="254000" dist="127000" dir="9840000" algn="ctr" rotWithShape="0">
                    <a:srgbClr val="000000">
                      <a:alpha val="43000"/>
                    </a:srgbClr>
                  </a:outerShdw>
                </a:effectLst>
                <a:tableStyleId>{5C22544A-7EE6-4342-B048-85BDC9FD1C3A}</a:tableStyleId>
              </a:tblPr>
              <a:tblGrid>
                <a:gridCol w="7543800"/>
              </a:tblGrid>
              <a:tr h="945778">
                <a:tc>
                  <a:txBody>
                    <a:bodyPr/>
                    <a:lstStyle/>
                    <a:p>
                      <a:pPr algn="ctr"/>
                      <a:r>
                        <a:rPr lang="en-US" sz="2400" dirty="0" smtClean="0"/>
                        <a:t>MATHEMATICS</a:t>
                      </a:r>
                      <a:endParaRPr lang="en-US" sz="2400" dirty="0"/>
                    </a:p>
                  </a:txBody>
                  <a:tcPr anchor="ctr">
                    <a:solidFill>
                      <a:srgbClr val="0091B2"/>
                    </a:solidFill>
                  </a:tcPr>
                </a:tc>
              </a:tr>
              <a:tr h="1122218">
                <a:tc>
                  <a:txBody>
                    <a:bodyPr/>
                    <a:lstStyle/>
                    <a:p>
                      <a:pPr algn="ctr"/>
                      <a:r>
                        <a:rPr lang="en-US" b="0" i="0" u="none" baseline="0" dirty="0" smtClean="0"/>
                        <a:t>Focus, coherence and clarity:</a:t>
                      </a:r>
                      <a:r>
                        <a:rPr lang="en-US" b="0" i="1" u="none" baseline="0" dirty="0" smtClean="0"/>
                        <a:t> </a:t>
                      </a:r>
                      <a:r>
                        <a:rPr lang="en-US" b="0" i="0" u="none" baseline="0" dirty="0" smtClean="0"/>
                        <a:t>emphasis</a:t>
                      </a:r>
                      <a:r>
                        <a:rPr lang="en-US" b="0" i="1" u="none" baseline="0" dirty="0" smtClean="0"/>
                        <a:t> </a:t>
                      </a:r>
                      <a:r>
                        <a:rPr lang="en-US" dirty="0" smtClean="0"/>
                        <a:t>on key topics at each grade level</a:t>
                      </a:r>
                      <a:r>
                        <a:rPr lang="en-US" baseline="0" dirty="0" smtClean="0"/>
                        <a:t> and </a:t>
                      </a:r>
                      <a:r>
                        <a:rPr lang="en-US" b="0" i="0" u="none" baseline="0" dirty="0" smtClean="0"/>
                        <a:t>coherent</a:t>
                      </a:r>
                      <a:r>
                        <a:rPr lang="en-US" i="0" u="none" baseline="0" dirty="0" smtClean="0"/>
                        <a:t> </a:t>
                      </a:r>
                      <a:r>
                        <a:rPr lang="en-US" baseline="0" dirty="0" smtClean="0"/>
                        <a:t>progression across grades</a:t>
                      </a:r>
                      <a:endParaRPr lang="en-US" dirty="0"/>
                    </a:p>
                  </a:txBody>
                  <a:tcPr anchor="ctr">
                    <a:solidFill>
                      <a:schemeClr val="accent5">
                        <a:lumMod val="40000"/>
                        <a:lumOff val="60000"/>
                      </a:schemeClr>
                    </a:solidFill>
                  </a:tcPr>
                </a:tc>
              </a:tr>
              <a:tr h="945778">
                <a:tc>
                  <a:txBody>
                    <a:bodyPr/>
                    <a:lstStyle/>
                    <a:p>
                      <a:pPr algn="ctr"/>
                      <a:r>
                        <a:rPr lang="en-US" baseline="0" dirty="0" smtClean="0"/>
                        <a:t>Balance between procedural fluency and understanding of </a:t>
                      </a:r>
                      <a:r>
                        <a:rPr lang="en-US" dirty="0" smtClean="0"/>
                        <a:t>concepts</a:t>
                      </a:r>
                      <a:r>
                        <a:rPr lang="en-US" baseline="0" dirty="0" smtClean="0"/>
                        <a:t> and skills</a:t>
                      </a:r>
                      <a:endParaRPr lang="en-US" dirty="0"/>
                    </a:p>
                  </a:txBody>
                  <a:tcPr anchor="ctr">
                    <a:solidFill>
                      <a:schemeClr val="accent5">
                        <a:lumMod val="20000"/>
                        <a:lumOff val="80000"/>
                      </a:schemeClr>
                    </a:solidFill>
                  </a:tcPr>
                </a:tc>
              </a:tr>
              <a:tr h="1122218">
                <a:tc>
                  <a:txBody>
                    <a:bodyPr/>
                    <a:lstStyle/>
                    <a:p>
                      <a:pPr algn="ctr"/>
                      <a:r>
                        <a:rPr lang="en-US" dirty="0" smtClean="0"/>
                        <a:t>Promote</a:t>
                      </a:r>
                      <a:r>
                        <a:rPr lang="en-US" baseline="0" dirty="0" smtClean="0"/>
                        <a:t> rigor through m</a:t>
                      </a:r>
                      <a:r>
                        <a:rPr lang="en-US" dirty="0" smtClean="0"/>
                        <a:t>athematical</a:t>
                      </a:r>
                      <a:r>
                        <a:rPr lang="en-US" baseline="0" dirty="0" smtClean="0"/>
                        <a:t> proficiencies that foster reasoning and understanding across discipline</a:t>
                      </a:r>
                      <a:endParaRPr lang="en-US" dirty="0"/>
                    </a:p>
                  </a:txBody>
                  <a:tcPr anchor="ctr">
                    <a:solidFill>
                      <a:schemeClr val="accent5">
                        <a:lumMod val="40000"/>
                        <a:lumOff val="60000"/>
                      </a:schemeClr>
                    </a:solidFill>
                  </a:tcPr>
                </a:tc>
              </a:tr>
            </a:tbl>
          </a:graphicData>
        </a:graphic>
      </p:graphicFrame>
      <p:sp>
        <p:nvSpPr>
          <p:cNvPr id="11" name="Left-Right Arrow 10"/>
          <p:cNvSpPr/>
          <p:nvPr/>
        </p:nvSpPr>
        <p:spPr>
          <a:xfrm>
            <a:off x="152400" y="6019800"/>
            <a:ext cx="8839200" cy="685800"/>
          </a:xfrm>
          <a:prstGeom prst="leftRightArrow">
            <a:avLst/>
          </a:prstGeom>
          <a:solidFill>
            <a:srgbClr val="0091B2"/>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t>ANCHORED IN COLLEGE AND CAREER READINESS</a:t>
            </a:r>
          </a:p>
        </p:txBody>
      </p:sp>
    </p:spTree>
    <p:extLst>
      <p:ext uri="{BB962C8B-B14F-4D97-AF65-F5344CB8AC3E}">
        <p14:creationId xmlns:p14="http://schemas.microsoft.com/office/powerpoint/2010/main" val="3736318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icture Placeholder 3"/>
          <p:cNvGraphicFramePr>
            <a:graphicFrameLocks noGrp="1"/>
          </p:cNvGraphicFramePr>
          <p:nvPr>
            <p:ph type="pic" idx="1"/>
            <p:extLst>
              <p:ext uri="{D42A27DB-BD31-4B8C-83A1-F6EECF244321}">
                <p14:modId xmlns:p14="http://schemas.microsoft.com/office/powerpoint/2010/main" val="4019039058"/>
              </p:ext>
            </p:extLst>
          </p:nvPr>
        </p:nvGraphicFramePr>
        <p:xfrm>
          <a:off x="150399" y="2819400"/>
          <a:ext cx="8839200" cy="381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2819400" y="0"/>
            <a:ext cx="6324600" cy="1219200"/>
          </a:xfrm>
        </p:spPr>
        <p:txBody>
          <a:bodyPr/>
          <a:lstStyle/>
          <a:p>
            <a:pPr marL="457200"/>
            <a:r>
              <a:rPr lang="en-US" sz="2400" dirty="0" smtClean="0"/>
              <a:t>Claims Driving Design: Mathematics</a:t>
            </a:r>
            <a:endParaRPr lang="en-US" sz="2400" dirty="0"/>
          </a:p>
        </p:txBody>
      </p:sp>
      <p:grpSp>
        <p:nvGrpSpPr>
          <p:cNvPr id="5" name="Group 4"/>
          <p:cNvGrpSpPr/>
          <p:nvPr/>
        </p:nvGrpSpPr>
        <p:grpSpPr>
          <a:xfrm>
            <a:off x="163084" y="1752600"/>
            <a:ext cx="8828516" cy="1007934"/>
            <a:chOff x="5341" y="41532"/>
            <a:chExt cx="8828516" cy="1109116"/>
          </a:xfrm>
        </p:grpSpPr>
        <p:sp>
          <p:nvSpPr>
            <p:cNvPr id="6" name="Rounded Rectangle 5"/>
            <p:cNvSpPr/>
            <p:nvPr/>
          </p:nvSpPr>
          <p:spPr>
            <a:xfrm>
              <a:off x="5341" y="41532"/>
              <a:ext cx="8828516" cy="1025267"/>
            </a:xfrm>
            <a:prstGeom prst="roundRect">
              <a:avLst>
                <a:gd name="adj" fmla="val 10000"/>
              </a:avLst>
            </a:prstGeom>
            <a:ln w="57150">
              <a:solidFill>
                <a:srgbClr val="78488E"/>
              </a:solidFill>
            </a:ln>
          </p:spPr>
          <p:style>
            <a:lnRef idx="2">
              <a:schemeClr val="accent5"/>
            </a:lnRef>
            <a:fillRef idx="1">
              <a:schemeClr val="lt1"/>
            </a:fillRef>
            <a:effectRef idx="0">
              <a:schemeClr val="accent5"/>
            </a:effectRef>
            <a:fontRef idx="minor">
              <a:schemeClr val="dk1"/>
            </a:fontRef>
          </p:style>
        </p:sp>
        <p:sp>
          <p:nvSpPr>
            <p:cNvPr id="7" name="Rounded Rectangle 4"/>
            <p:cNvSpPr/>
            <p:nvPr/>
          </p:nvSpPr>
          <p:spPr>
            <a:xfrm>
              <a:off x="63398" y="57944"/>
              <a:ext cx="8768458" cy="1092704"/>
            </a:xfrm>
            <a:prstGeom prst="rect">
              <a:avLst/>
            </a:prstGeom>
            <a:ln>
              <a:noFill/>
            </a:ln>
          </p:spPr>
          <p:style>
            <a:lnRef idx="0">
              <a:scrgbClr r="0" g="0" b="0"/>
            </a:lnRef>
            <a:fillRef idx="0">
              <a:scrgbClr r="0" g="0" b="0"/>
            </a:fillRef>
            <a:effectRef idx="0">
              <a:scrgbClr r="0" g="0" b="0"/>
            </a:effectRef>
            <a:fontRef idx="minor">
              <a:schemeClr val="dk1"/>
            </a:fontRef>
          </p:style>
          <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solidFill>
                    <a:srgbClr val="6B6B6B"/>
                  </a:solidFill>
                </a:rPr>
                <a:t>Students are on-track or ready for college and careers</a:t>
              </a:r>
              <a:r>
                <a:rPr lang="en-US" sz="3000" kern="1200" dirty="0" smtClean="0">
                  <a:solidFill>
                    <a:schemeClr val="tx1"/>
                  </a:solidFill>
                </a:rPr>
                <a:t> </a:t>
              </a:r>
              <a:endParaRPr lang="en-US" sz="3000" kern="1200" dirty="0">
                <a:solidFill>
                  <a:schemeClr val="tx1"/>
                </a:solidFill>
              </a:endParaRPr>
            </a:p>
          </p:txBody>
        </p:sp>
      </p:grpSp>
      <p:sp>
        <p:nvSpPr>
          <p:cNvPr id="2" name="Slide Number Placeholder 1"/>
          <p:cNvSpPr>
            <a:spLocks noGrp="1"/>
          </p:cNvSpPr>
          <p:nvPr>
            <p:ph type="sldNum" sz="quarter" idx="4"/>
          </p:nvPr>
        </p:nvSpPr>
        <p:spPr/>
        <p:txBody>
          <a:bodyPr>
            <a:normAutofit lnSpcReduction="10000"/>
          </a:bodyPr>
          <a:lstStyle/>
          <a:p>
            <a:fld id="{CFC53C1E-EA2A-4099-BDC8-9BCDAEB0229E}" type="slidenum">
              <a:rPr lang="en-US" smtClean="0"/>
              <a:pPr/>
              <a:t>8</a:t>
            </a:fld>
            <a:endParaRPr lang="en-US" dirty="0"/>
          </a:p>
        </p:txBody>
      </p:sp>
    </p:spTree>
    <p:extLst>
      <p:ext uri="{BB962C8B-B14F-4D97-AF65-F5344CB8AC3E}">
        <p14:creationId xmlns:p14="http://schemas.microsoft.com/office/powerpoint/2010/main" val="2104941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Claims Driving Design: Mathematics</a:t>
            </a:r>
            <a:endParaRPr lang="en-US" dirty="0"/>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793"/>
            <a:ext cx="9143999" cy="6886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7669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PARCC-Overview-March2011-SHORT</Template>
  <TotalTime>10427</TotalTime>
  <Words>2263</Words>
  <Application>Microsoft Office PowerPoint</Application>
  <PresentationFormat>On-screen Show (4:3)</PresentationFormat>
  <Paragraphs>335</Paragraphs>
  <Slides>35</Slides>
  <Notes>35</Notes>
  <HiddenSlides>0</HiddenSlides>
  <MMClips>0</MMClips>
  <ScaleCrop>false</ScaleCrop>
  <HeadingPairs>
    <vt:vector size="4" baseType="variant">
      <vt:variant>
        <vt:lpstr>Theme</vt:lpstr>
      </vt:variant>
      <vt:variant>
        <vt:i4>2</vt:i4>
      </vt:variant>
      <vt:variant>
        <vt:lpstr>Slide Titles</vt:lpstr>
      </vt:variant>
      <vt:variant>
        <vt:i4>35</vt:i4>
      </vt:variant>
    </vt:vector>
  </HeadingPairs>
  <TitlesOfParts>
    <vt:vector size="37" baseType="lpstr">
      <vt:lpstr>1_Office Theme</vt:lpstr>
      <vt:lpstr>Custom Design</vt:lpstr>
      <vt:lpstr>PowerPoint Presentation</vt:lpstr>
      <vt:lpstr>Partnership for Assessment of Readiness for College and Careers (PARCC)</vt:lpstr>
      <vt:lpstr>PowerPoint Presentation</vt:lpstr>
      <vt:lpstr>PARCC Timeline Through 2011-2012</vt:lpstr>
      <vt:lpstr>Timeline Through First PARCC Administration in 2014-2015</vt:lpstr>
      <vt:lpstr>PowerPoint Presentation</vt:lpstr>
      <vt:lpstr>Key Advances of the Common Core Mathematics</vt:lpstr>
      <vt:lpstr>Claims Driving Design: Mathematics</vt:lpstr>
      <vt:lpstr>Claims Driving Design: Mathematics</vt:lpstr>
      <vt:lpstr>PowerPoint Presentation</vt:lpstr>
      <vt:lpstr>PARCC Model Content Frameworks</vt:lpstr>
      <vt:lpstr>PARCC Model Content Frameworks</vt:lpstr>
      <vt:lpstr>PARCC Model Content Frameworks</vt:lpstr>
      <vt:lpstr>PARCC Model Content Frameworks</vt:lpstr>
      <vt:lpstr>Key Elements of the Model Content Frameworks</vt:lpstr>
      <vt:lpstr>Grade 3 Example</vt:lpstr>
      <vt:lpstr>Grade 3 Example</vt:lpstr>
      <vt:lpstr>Grade 3 Example</vt:lpstr>
      <vt:lpstr>Grade 3 Example</vt:lpstr>
      <vt:lpstr>Grade 3 Example</vt:lpstr>
      <vt:lpstr>Grade 3 Example</vt:lpstr>
      <vt:lpstr>Grade 3 Example</vt:lpstr>
      <vt:lpstr>Guidance for Mathematics Supervisors and Teachers</vt:lpstr>
      <vt:lpstr>Guidance for Building Administrators</vt:lpstr>
      <vt:lpstr>Reflection Time</vt:lpstr>
      <vt:lpstr>Coming Soon: More High School Specificity </vt:lpstr>
      <vt:lpstr>Coming Soon: More High School Specificity </vt:lpstr>
      <vt:lpstr>Coming Soon: More High School Specificity </vt:lpstr>
      <vt:lpstr>Coming Soon: More High School Specificity </vt:lpstr>
      <vt:lpstr>Model Content Frameworks  Grades 3 – 8 and High School</vt:lpstr>
      <vt:lpstr>PowerPoint Presentation</vt:lpstr>
      <vt:lpstr>PARCC Mathematics Highlights: The Work is Underway</vt:lpstr>
      <vt:lpstr>PARCC Mathematics Highlights: The Work is Underway</vt:lpstr>
      <vt:lpstr>PARCC Mathematics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PARCC Assessment Design</dc:title>
  <dc:creator>Mike Cohen</dc:creator>
  <cp:lastModifiedBy>Carrie Piper</cp:lastModifiedBy>
  <cp:revision>797</cp:revision>
  <cp:lastPrinted>2012-04-24T20:28:54Z</cp:lastPrinted>
  <dcterms:created xsi:type="dcterms:W3CDTF">2011-03-23T08:48:34Z</dcterms:created>
  <dcterms:modified xsi:type="dcterms:W3CDTF">2012-04-25T00:55:45Z</dcterms:modified>
</cp:coreProperties>
</file>